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0"/>
  </p:notesMasterIdLst>
  <p:sldIdLst>
    <p:sldId id="268" r:id="rId2"/>
    <p:sldId id="274" r:id="rId3"/>
    <p:sldId id="336" r:id="rId4"/>
    <p:sldId id="269" r:id="rId5"/>
    <p:sldId id="334" r:id="rId6"/>
    <p:sldId id="322" r:id="rId7"/>
    <p:sldId id="335" r:id="rId8"/>
    <p:sldId id="283" r:id="rId9"/>
    <p:sldId id="277" r:id="rId10"/>
    <p:sldId id="333" r:id="rId11"/>
    <p:sldId id="331" r:id="rId12"/>
    <p:sldId id="311" r:id="rId13"/>
    <p:sldId id="329" r:id="rId14"/>
    <p:sldId id="332" r:id="rId15"/>
    <p:sldId id="327" r:id="rId16"/>
    <p:sldId id="326" r:id="rId17"/>
    <p:sldId id="297" r:id="rId18"/>
    <p:sldId id="340" r:id="rId19"/>
  </p:sldIdLst>
  <p:sldSz cx="9144000" cy="5715000" type="screen16x10"/>
  <p:notesSz cx="6797675" cy="9926638"/>
  <p:custDataLst>
    <p:tags r:id="rId21"/>
  </p:custDataLst>
  <p:defaultTextStyle>
    <a:defPPr>
      <a:defRPr lang="pl-PL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8" userDrawn="1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orient="horz" pos="3388" userDrawn="1">
          <p15:clr>
            <a:srgbClr val="A4A3A4"/>
          </p15:clr>
        </p15:guide>
        <p15:guide id="4" pos="53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fabian" initials="a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F9FBFC"/>
    <a:srgbClr val="ECEEF2"/>
    <a:srgbClr val="3F5F8D"/>
    <a:srgbClr val="192A49"/>
    <a:srgbClr val="FCC100"/>
    <a:srgbClr val="F7A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7E1F0-C498-4290-A2B8-28B7A21FC6DF}" v="11" dt="2025-05-10T06:49:08.520"/>
    <p1510:client id="{1AD1B005-A90E-4403-A801-75F01626A5FC}" v="18" dt="2025-05-10T08:43:19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600" y="360"/>
      </p:cViewPr>
      <p:guideLst>
        <p:guide orient="horz" pos="258"/>
        <p:guide pos="431"/>
        <p:guide orient="horz" pos="3388"/>
        <p:guide pos="53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2868"/>
    </p:cViewPr>
  </p:sorterViewPr>
  <p:notesViewPr>
    <p:cSldViewPr snapToGrid="0">
      <p:cViewPr varScale="1">
        <p:scale>
          <a:sx n="55" d="100"/>
          <a:sy n="55" d="100"/>
        </p:scale>
        <p:origin x="-2856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usz Piwowraczyk" userId="80b6fd269cbd7087" providerId="LiveId" clId="{1AA7E1F0-C498-4290-A2B8-28B7A21FC6DF}"/>
    <pc:docChg chg="undo custSel modSld">
      <pc:chgData name="Dariusz Piwowraczyk" userId="80b6fd269cbd7087" providerId="LiveId" clId="{1AA7E1F0-C498-4290-A2B8-28B7A21FC6DF}" dt="2025-05-10T06:51:52.884" v="1104" actId="20577"/>
      <pc:docMkLst>
        <pc:docMk/>
      </pc:docMkLst>
      <pc:sldChg chg="modSp mod">
        <pc:chgData name="Dariusz Piwowraczyk" userId="80b6fd269cbd7087" providerId="LiveId" clId="{1AA7E1F0-C498-4290-A2B8-28B7A21FC6DF}" dt="2025-05-10T06:17:41.456" v="22" actId="14100"/>
        <pc:sldMkLst>
          <pc:docMk/>
          <pc:sldMk cId="0" sldId="269"/>
        </pc:sldMkLst>
        <pc:spChg chg="mod">
          <ac:chgData name="Dariusz Piwowraczyk" userId="80b6fd269cbd7087" providerId="LiveId" clId="{1AA7E1F0-C498-4290-A2B8-28B7A21FC6DF}" dt="2025-05-10T06:17:41.456" v="22" actId="14100"/>
          <ac:spMkLst>
            <pc:docMk/>
            <pc:sldMk cId="0" sldId="269"/>
            <ac:spMk id="5124" creationId="{00000000-0000-0000-0000-000000000000}"/>
          </ac:spMkLst>
        </pc:spChg>
      </pc:sldChg>
      <pc:sldChg chg="modSp mod">
        <pc:chgData name="Dariusz Piwowraczyk" userId="80b6fd269cbd7087" providerId="LiveId" clId="{1AA7E1F0-C498-4290-A2B8-28B7A21FC6DF}" dt="2025-05-10T06:29:08.800" v="438" actId="20577"/>
        <pc:sldMkLst>
          <pc:docMk/>
          <pc:sldMk cId="1078098331" sldId="277"/>
        </pc:sldMkLst>
        <pc:spChg chg="mod">
          <ac:chgData name="Dariusz Piwowraczyk" userId="80b6fd269cbd7087" providerId="LiveId" clId="{1AA7E1F0-C498-4290-A2B8-28B7A21FC6DF}" dt="2025-05-10T06:29:08.800" v="438" actId="20577"/>
          <ac:spMkLst>
            <pc:docMk/>
            <pc:sldMk cId="1078098331" sldId="277"/>
            <ac:spMk id="5" creationId="{00000000-0000-0000-0000-000000000000}"/>
          </ac:spMkLst>
        </pc:spChg>
      </pc:sldChg>
      <pc:sldChg chg="modSp mod">
        <pc:chgData name="Dariusz Piwowraczyk" userId="80b6fd269cbd7087" providerId="LiveId" clId="{1AA7E1F0-C498-4290-A2B8-28B7A21FC6DF}" dt="2025-05-10T06:51:52.884" v="1104" actId="20577"/>
        <pc:sldMkLst>
          <pc:docMk/>
          <pc:sldMk cId="1475197909" sldId="297"/>
        </pc:sldMkLst>
        <pc:spChg chg="mod">
          <ac:chgData name="Dariusz Piwowraczyk" userId="80b6fd269cbd7087" providerId="LiveId" clId="{1AA7E1F0-C498-4290-A2B8-28B7A21FC6DF}" dt="2025-05-10T06:51:52.884" v="1104" actId="20577"/>
          <ac:spMkLst>
            <pc:docMk/>
            <pc:sldMk cId="1475197909" sldId="297"/>
            <ac:spMk id="8" creationId="{00000000-0000-0000-0000-000000000000}"/>
          </ac:spMkLst>
        </pc:spChg>
      </pc:sldChg>
      <pc:sldChg chg="modSp mod">
        <pc:chgData name="Dariusz Piwowraczyk" userId="80b6fd269cbd7087" providerId="LiveId" clId="{1AA7E1F0-C498-4290-A2B8-28B7A21FC6DF}" dt="2025-05-10T06:32:46.796" v="597" actId="20577"/>
        <pc:sldMkLst>
          <pc:docMk/>
          <pc:sldMk cId="3088267842" sldId="311"/>
        </pc:sldMkLst>
        <pc:spChg chg="mod">
          <ac:chgData name="Dariusz Piwowraczyk" userId="80b6fd269cbd7087" providerId="LiveId" clId="{1AA7E1F0-C498-4290-A2B8-28B7A21FC6DF}" dt="2025-05-10T06:32:46.796" v="597" actId="20577"/>
          <ac:spMkLst>
            <pc:docMk/>
            <pc:sldMk cId="3088267842" sldId="311"/>
            <ac:spMk id="8" creationId="{00000000-0000-0000-0000-000000000000}"/>
          </ac:spMkLst>
        </pc:spChg>
      </pc:sldChg>
      <pc:sldChg chg="modSp mod">
        <pc:chgData name="Dariusz Piwowraczyk" userId="80b6fd269cbd7087" providerId="LiveId" clId="{1AA7E1F0-C498-4290-A2B8-28B7A21FC6DF}" dt="2025-05-10T06:27:16.588" v="405" actId="20577"/>
        <pc:sldMkLst>
          <pc:docMk/>
          <pc:sldMk cId="1728801877" sldId="322"/>
        </pc:sldMkLst>
        <pc:spChg chg="mod">
          <ac:chgData name="Dariusz Piwowraczyk" userId="80b6fd269cbd7087" providerId="LiveId" clId="{1AA7E1F0-C498-4290-A2B8-28B7A21FC6DF}" dt="2025-05-10T06:27:16.588" v="405" actId="20577"/>
          <ac:spMkLst>
            <pc:docMk/>
            <pc:sldMk cId="1728801877" sldId="322"/>
            <ac:spMk id="5" creationId="{00000000-0000-0000-0000-000000000000}"/>
          </ac:spMkLst>
        </pc:spChg>
      </pc:sldChg>
      <pc:sldChg chg="modSp">
        <pc:chgData name="Dariusz Piwowraczyk" userId="80b6fd269cbd7087" providerId="LiveId" clId="{1AA7E1F0-C498-4290-A2B8-28B7A21FC6DF}" dt="2025-05-10T06:49:08.520" v="1024"/>
        <pc:sldMkLst>
          <pc:docMk/>
          <pc:sldMk cId="3195476513" sldId="326"/>
        </pc:sldMkLst>
        <pc:graphicFrameChg chg="mod">
          <ac:chgData name="Dariusz Piwowraczyk" userId="80b6fd269cbd7087" providerId="LiveId" clId="{1AA7E1F0-C498-4290-A2B8-28B7A21FC6DF}" dt="2025-05-10T06:49:08.520" v="1024"/>
          <ac:graphicFrameMkLst>
            <pc:docMk/>
            <pc:sldMk cId="3195476513" sldId="326"/>
            <ac:graphicFrameMk id="9" creationId="{00000000-0000-0000-0000-000000000000}"/>
          </ac:graphicFrameMkLst>
        </pc:graphicFrameChg>
      </pc:sldChg>
      <pc:sldChg chg="modSp mod">
        <pc:chgData name="Dariusz Piwowraczyk" userId="80b6fd269cbd7087" providerId="LiveId" clId="{1AA7E1F0-C498-4290-A2B8-28B7A21FC6DF}" dt="2025-05-10T06:48:13.657" v="1019" actId="20577"/>
        <pc:sldMkLst>
          <pc:docMk/>
          <pc:sldMk cId="2470294810" sldId="327"/>
        </pc:sldMkLst>
        <pc:spChg chg="mod">
          <ac:chgData name="Dariusz Piwowraczyk" userId="80b6fd269cbd7087" providerId="LiveId" clId="{1AA7E1F0-C498-4290-A2B8-28B7A21FC6DF}" dt="2025-05-10T06:48:13.657" v="1019" actId="20577"/>
          <ac:spMkLst>
            <pc:docMk/>
            <pc:sldMk cId="2470294810" sldId="327"/>
            <ac:spMk id="7" creationId="{00000000-0000-0000-0000-000000000000}"/>
          </ac:spMkLst>
        </pc:spChg>
        <pc:graphicFrameChg chg="mod modGraphic">
          <ac:chgData name="Dariusz Piwowraczyk" userId="80b6fd269cbd7087" providerId="LiveId" clId="{1AA7E1F0-C498-4290-A2B8-28B7A21FC6DF}" dt="2025-05-10T06:47:37.702" v="990"/>
          <ac:graphicFrameMkLst>
            <pc:docMk/>
            <pc:sldMk cId="2470294810" sldId="327"/>
            <ac:graphicFrameMk id="5" creationId="{00000000-0000-0000-0000-000000000000}"/>
          </ac:graphicFrameMkLst>
        </pc:graphicFrameChg>
      </pc:sldChg>
      <pc:sldChg chg="modSp mod">
        <pc:chgData name="Dariusz Piwowraczyk" userId="80b6fd269cbd7087" providerId="LiveId" clId="{1AA7E1F0-C498-4290-A2B8-28B7A21FC6DF}" dt="2025-05-10T06:43:26.593" v="907" actId="20577"/>
        <pc:sldMkLst>
          <pc:docMk/>
          <pc:sldMk cId="668783978" sldId="329"/>
        </pc:sldMkLst>
        <pc:spChg chg="mod">
          <ac:chgData name="Dariusz Piwowraczyk" userId="80b6fd269cbd7087" providerId="LiveId" clId="{1AA7E1F0-C498-4290-A2B8-28B7A21FC6DF}" dt="2025-05-10T06:43:26.593" v="907" actId="20577"/>
          <ac:spMkLst>
            <pc:docMk/>
            <pc:sldMk cId="668783978" sldId="329"/>
            <ac:spMk id="11" creationId="{00000000-0000-0000-0000-000000000000}"/>
          </ac:spMkLst>
        </pc:spChg>
        <pc:graphicFrameChg chg="modGraphic">
          <ac:chgData name="Dariusz Piwowraczyk" userId="80b6fd269cbd7087" providerId="LiveId" clId="{1AA7E1F0-C498-4290-A2B8-28B7A21FC6DF}" dt="2025-05-10T06:41:12.811" v="651" actId="20577"/>
          <ac:graphicFrameMkLst>
            <pc:docMk/>
            <pc:sldMk cId="668783978" sldId="329"/>
            <ac:graphicFrameMk id="9" creationId="{00000000-0000-0000-0000-000000000000}"/>
          </ac:graphicFrameMkLst>
        </pc:graphicFrameChg>
      </pc:sldChg>
      <pc:sldChg chg="modSp mod">
        <pc:chgData name="Dariusz Piwowraczyk" userId="80b6fd269cbd7087" providerId="LiveId" clId="{1AA7E1F0-C498-4290-A2B8-28B7A21FC6DF}" dt="2025-05-10T06:32:00.415" v="571" actId="20577"/>
        <pc:sldMkLst>
          <pc:docMk/>
          <pc:sldMk cId="0" sldId="331"/>
        </pc:sldMkLst>
        <pc:spChg chg="mod">
          <ac:chgData name="Dariusz Piwowraczyk" userId="80b6fd269cbd7087" providerId="LiveId" clId="{1AA7E1F0-C498-4290-A2B8-28B7A21FC6DF}" dt="2025-05-10T06:32:00.415" v="571" actId="20577"/>
          <ac:spMkLst>
            <pc:docMk/>
            <pc:sldMk cId="0" sldId="331"/>
            <ac:spMk id="7" creationId="{00000000-0000-0000-0000-000000000000}"/>
          </ac:spMkLst>
        </pc:spChg>
      </pc:sldChg>
      <pc:sldChg chg="modSp mod">
        <pc:chgData name="Dariusz Piwowraczyk" userId="80b6fd269cbd7087" providerId="LiveId" clId="{1AA7E1F0-C498-4290-A2B8-28B7A21FC6DF}" dt="2025-05-10T06:28:04.456" v="417" actId="20577"/>
        <pc:sldMkLst>
          <pc:docMk/>
          <pc:sldMk cId="1728801877" sldId="335"/>
        </pc:sldMkLst>
        <pc:spChg chg="mod">
          <ac:chgData name="Dariusz Piwowraczyk" userId="80b6fd269cbd7087" providerId="LiveId" clId="{1AA7E1F0-C498-4290-A2B8-28B7A21FC6DF}" dt="2025-05-10T06:28:04.456" v="417" actId="20577"/>
          <ac:spMkLst>
            <pc:docMk/>
            <pc:sldMk cId="1728801877" sldId="335"/>
            <ac:spMk id="5" creationId="{00000000-0000-0000-0000-000000000000}"/>
          </ac:spMkLst>
        </pc:spChg>
      </pc:sldChg>
    </pc:docChg>
  </pc:docChgLst>
  <pc:docChgLst>
    <pc:chgData name="Dariusz Piwowraczyk" userId="80b6fd269cbd7087" providerId="LiveId" clId="{5F9638FA-C165-4327-BD5B-BF7627BCFDC5}"/>
    <pc:docChg chg="undo custSel addSld delSld modSld modNotesMaster">
      <pc:chgData name="Dariusz Piwowraczyk" userId="80b6fd269cbd7087" providerId="LiveId" clId="{5F9638FA-C165-4327-BD5B-BF7627BCFDC5}" dt="2023-09-12T08:07:29.421" v="1754" actId="20577"/>
      <pc:docMkLst>
        <pc:docMk/>
      </pc:docMkLst>
      <pc:sldChg chg="addSp modSp mod setBg">
        <pc:chgData name="Dariusz Piwowraczyk" userId="80b6fd269cbd7087" providerId="LiveId" clId="{5F9638FA-C165-4327-BD5B-BF7627BCFDC5}" dt="2023-08-17T09:16:58.500" v="30" actId="1036"/>
        <pc:sldMkLst>
          <pc:docMk/>
          <pc:sldMk cId="3205785820" sldId="268"/>
        </pc:sldMkLst>
      </pc:sldChg>
      <pc:sldChg chg="add">
        <pc:chgData name="Dariusz Piwowraczyk" userId="80b6fd269cbd7087" providerId="LiveId" clId="{5F9638FA-C165-4327-BD5B-BF7627BCFDC5}" dt="2023-08-17T09:24:23.838" v="33"/>
        <pc:sldMkLst>
          <pc:docMk/>
          <pc:sldMk cId="0" sldId="269"/>
        </pc:sldMkLst>
      </pc:sldChg>
      <pc:sldChg chg="add">
        <pc:chgData name="Dariusz Piwowraczyk" userId="80b6fd269cbd7087" providerId="LiveId" clId="{5F9638FA-C165-4327-BD5B-BF7627BCFDC5}" dt="2023-08-17T09:24:23.838" v="33"/>
        <pc:sldMkLst>
          <pc:docMk/>
          <pc:sldMk cId="0" sldId="274"/>
        </pc:sldMkLst>
      </pc:sldChg>
      <pc:sldChg chg="modSp mod">
        <pc:chgData name="Dariusz Piwowraczyk" userId="80b6fd269cbd7087" providerId="LiveId" clId="{5F9638FA-C165-4327-BD5B-BF7627BCFDC5}" dt="2023-08-17T09:31:55.068" v="364" actId="20577"/>
        <pc:sldMkLst>
          <pc:docMk/>
          <pc:sldMk cId="1078098331" sldId="277"/>
        </pc:sldMkLst>
      </pc:sldChg>
      <pc:sldChg chg="modSp mod">
        <pc:chgData name="Dariusz Piwowraczyk" userId="80b6fd269cbd7087" providerId="LiveId" clId="{5F9638FA-C165-4327-BD5B-BF7627BCFDC5}" dt="2023-08-17T09:29:57.474" v="229" actId="20577"/>
        <pc:sldMkLst>
          <pc:docMk/>
          <pc:sldMk cId="4287884382" sldId="283"/>
        </pc:sldMkLst>
      </pc:sldChg>
      <pc:sldChg chg="del">
        <pc:chgData name="Dariusz Piwowraczyk" userId="80b6fd269cbd7087" providerId="LiveId" clId="{5F9638FA-C165-4327-BD5B-BF7627BCFDC5}" dt="2023-08-17T10:27:43.158" v="1363" actId="47"/>
        <pc:sldMkLst>
          <pc:docMk/>
          <pc:sldMk cId="4289381494" sldId="291"/>
        </pc:sldMkLst>
      </pc:sldChg>
      <pc:sldChg chg="addSp delSp modSp del mod">
        <pc:chgData name="Dariusz Piwowraczyk" userId="80b6fd269cbd7087" providerId="LiveId" clId="{5F9638FA-C165-4327-BD5B-BF7627BCFDC5}" dt="2023-08-17T10:52:22.003" v="1392" actId="47"/>
        <pc:sldMkLst>
          <pc:docMk/>
          <pc:sldMk cId="1139696705" sldId="294"/>
        </pc:sldMkLst>
      </pc:sldChg>
      <pc:sldChg chg="addSp delSp modSp mod">
        <pc:chgData name="Dariusz Piwowraczyk" userId="80b6fd269cbd7087" providerId="LiveId" clId="{5F9638FA-C165-4327-BD5B-BF7627BCFDC5}" dt="2023-08-17T10:34:58.935" v="1384" actId="1076"/>
        <pc:sldMkLst>
          <pc:docMk/>
          <pc:sldMk cId="1475197909" sldId="297"/>
        </pc:sldMkLst>
      </pc:sldChg>
      <pc:sldChg chg="modSp mod">
        <pc:chgData name="Dariusz Piwowraczyk" userId="80b6fd269cbd7087" providerId="LiveId" clId="{5F9638FA-C165-4327-BD5B-BF7627BCFDC5}" dt="2023-08-17T10:57:50.935" v="1561" actId="20577"/>
        <pc:sldMkLst>
          <pc:docMk/>
          <pc:sldMk cId="3088267842" sldId="311"/>
        </pc:sldMkLst>
      </pc:sldChg>
      <pc:sldChg chg="modSp mod">
        <pc:chgData name="Dariusz Piwowraczyk" userId="80b6fd269cbd7087" providerId="LiveId" clId="{5F9638FA-C165-4327-BD5B-BF7627BCFDC5}" dt="2023-08-17T09:27:36.053" v="124" actId="20577"/>
        <pc:sldMkLst>
          <pc:docMk/>
          <pc:sldMk cId="1728801877" sldId="322"/>
        </pc:sldMkLst>
      </pc:sldChg>
      <pc:sldChg chg="delSp modSp mod">
        <pc:chgData name="Dariusz Piwowraczyk" userId="80b6fd269cbd7087" providerId="LiveId" clId="{5F9638FA-C165-4327-BD5B-BF7627BCFDC5}" dt="2023-09-12T08:07:29.421" v="1754" actId="20577"/>
        <pc:sldMkLst>
          <pc:docMk/>
          <pc:sldMk cId="3195476513" sldId="326"/>
        </pc:sldMkLst>
      </pc:sldChg>
      <pc:sldChg chg="modSp mod">
        <pc:chgData name="Dariusz Piwowraczyk" userId="80b6fd269cbd7087" providerId="LiveId" clId="{5F9638FA-C165-4327-BD5B-BF7627BCFDC5}" dt="2023-09-12T08:01:53.636" v="1729" actId="20577"/>
        <pc:sldMkLst>
          <pc:docMk/>
          <pc:sldMk cId="2470294810" sldId="327"/>
        </pc:sldMkLst>
      </pc:sldChg>
      <pc:sldChg chg="modSp mod">
        <pc:chgData name="Dariusz Piwowraczyk" userId="80b6fd269cbd7087" providerId="LiveId" clId="{5F9638FA-C165-4327-BD5B-BF7627BCFDC5}" dt="2023-09-12T07:58:17.056" v="1683" actId="20577"/>
        <pc:sldMkLst>
          <pc:docMk/>
          <pc:sldMk cId="668783978" sldId="329"/>
        </pc:sldMkLst>
      </pc:sldChg>
      <pc:sldChg chg="addSp delSp modSp mod">
        <pc:chgData name="Dariusz Piwowraczyk" userId="80b6fd269cbd7087" providerId="LiveId" clId="{5F9638FA-C165-4327-BD5B-BF7627BCFDC5}" dt="2023-08-17T13:03:27.034" v="1661" actId="1076"/>
        <pc:sldMkLst>
          <pc:docMk/>
          <pc:sldMk cId="0" sldId="331"/>
        </pc:sldMkLst>
      </pc:sldChg>
      <pc:sldChg chg="modSp mod">
        <pc:chgData name="Dariusz Piwowraczyk" userId="80b6fd269cbd7087" providerId="LiveId" clId="{5F9638FA-C165-4327-BD5B-BF7627BCFDC5}" dt="2023-09-12T08:00:43.465" v="1695" actId="20577"/>
        <pc:sldMkLst>
          <pc:docMk/>
          <pc:sldMk cId="0" sldId="332"/>
        </pc:sldMkLst>
      </pc:sldChg>
      <pc:sldChg chg="modSp mod">
        <pc:chgData name="Dariusz Piwowraczyk" userId="80b6fd269cbd7087" providerId="LiveId" clId="{5F9638FA-C165-4327-BD5B-BF7627BCFDC5}" dt="2023-08-17T09:32:47.164" v="390" actId="20577"/>
        <pc:sldMkLst>
          <pc:docMk/>
          <pc:sldMk cId="0" sldId="333"/>
        </pc:sldMkLst>
      </pc:sldChg>
      <pc:sldChg chg="modSp mod">
        <pc:chgData name="Dariusz Piwowraczyk" userId="80b6fd269cbd7087" providerId="LiveId" clId="{5F9638FA-C165-4327-BD5B-BF7627BCFDC5}" dt="2023-08-17T09:29:27.084" v="224" actId="6549"/>
        <pc:sldMkLst>
          <pc:docMk/>
          <pc:sldMk cId="1728801877" sldId="335"/>
        </pc:sldMkLst>
      </pc:sldChg>
      <pc:sldChg chg="add del">
        <pc:chgData name="Dariusz Piwowraczyk" userId="80b6fd269cbd7087" providerId="LiveId" clId="{5F9638FA-C165-4327-BD5B-BF7627BCFDC5}" dt="2023-08-17T09:24:23.838" v="33"/>
        <pc:sldMkLst>
          <pc:docMk/>
          <pc:sldMk cId="0" sldId="336"/>
        </pc:sldMkLst>
      </pc:sldChg>
      <pc:sldChg chg="add del">
        <pc:chgData name="Dariusz Piwowraczyk" userId="80b6fd269cbd7087" providerId="LiveId" clId="{5F9638FA-C165-4327-BD5B-BF7627BCFDC5}" dt="2023-08-17T10:55:01.743" v="1467" actId="47"/>
        <pc:sldMkLst>
          <pc:docMk/>
          <pc:sldMk cId="0" sldId="337"/>
        </pc:sldMkLst>
      </pc:sldChg>
      <pc:sldChg chg="add del">
        <pc:chgData name="Dariusz Piwowraczyk" userId="80b6fd269cbd7087" providerId="LiveId" clId="{5F9638FA-C165-4327-BD5B-BF7627BCFDC5}" dt="2023-08-17T10:55:01.743" v="1467" actId="47"/>
        <pc:sldMkLst>
          <pc:docMk/>
          <pc:sldMk cId="0" sldId="338"/>
        </pc:sldMkLst>
      </pc:sldChg>
      <pc:sldChg chg="add del">
        <pc:chgData name="Dariusz Piwowraczyk" userId="80b6fd269cbd7087" providerId="LiveId" clId="{5F9638FA-C165-4327-BD5B-BF7627BCFDC5}" dt="2023-08-17T10:55:01.743" v="1467" actId="47"/>
        <pc:sldMkLst>
          <pc:docMk/>
          <pc:sldMk cId="0" sldId="339"/>
        </pc:sldMkLst>
      </pc:sldChg>
      <pc:sldChg chg="addSp delSp modSp new mod">
        <pc:chgData name="Dariusz Piwowraczyk" userId="80b6fd269cbd7087" providerId="LiveId" clId="{5F9638FA-C165-4327-BD5B-BF7627BCFDC5}" dt="2023-08-17T10:29:20.386" v="1373" actId="1076"/>
        <pc:sldMkLst>
          <pc:docMk/>
          <pc:sldMk cId="372118139" sldId="340"/>
        </pc:sldMkLst>
      </pc:sldChg>
    </pc:docChg>
  </pc:docChgLst>
  <pc:docChgLst>
    <pc:chgData name="Dariusz Piwowraczyk" userId="80b6fd269cbd7087" providerId="LiveId" clId="{1AD1B005-A90E-4403-A801-75F01626A5FC}"/>
    <pc:docChg chg="modSld">
      <pc:chgData name="Dariusz Piwowraczyk" userId="80b6fd269cbd7087" providerId="LiveId" clId="{1AD1B005-A90E-4403-A801-75F01626A5FC}" dt="2025-05-10T08:43:57.670" v="42" actId="1076"/>
      <pc:docMkLst>
        <pc:docMk/>
      </pc:docMkLst>
      <pc:sldChg chg="addSp modSp mod">
        <pc:chgData name="Dariusz Piwowraczyk" userId="80b6fd269cbd7087" providerId="LiveId" clId="{1AD1B005-A90E-4403-A801-75F01626A5FC}" dt="2025-05-10T08:41:03.984" v="7" actId="1076"/>
        <pc:sldMkLst>
          <pc:docMk/>
          <pc:sldMk cId="3205785820" sldId="268"/>
        </pc:sldMkLst>
        <pc:picChg chg="add mod">
          <ac:chgData name="Dariusz Piwowraczyk" userId="80b6fd269cbd7087" providerId="LiveId" clId="{1AD1B005-A90E-4403-A801-75F01626A5FC}" dt="2025-05-10T08:41:03.984" v="7" actId="1076"/>
          <ac:picMkLst>
            <pc:docMk/>
            <pc:sldMk cId="3205785820" sldId="268"/>
            <ac:picMk id="5" creationId="{40DF2D4F-D5E8-DFEA-1FD4-1CA66E4D441D}"/>
          </ac:picMkLst>
        </pc:picChg>
      </pc:sldChg>
      <pc:sldChg chg="addSp modSp">
        <pc:chgData name="Dariusz Piwowraczyk" userId="80b6fd269cbd7087" providerId="LiveId" clId="{1AD1B005-A90E-4403-A801-75F01626A5FC}" dt="2025-05-10T08:41:24.866" v="10"/>
        <pc:sldMkLst>
          <pc:docMk/>
          <pc:sldMk cId="0" sldId="269"/>
        </pc:sldMkLst>
        <pc:picChg chg="add mod">
          <ac:chgData name="Dariusz Piwowraczyk" userId="80b6fd269cbd7087" providerId="LiveId" clId="{1AD1B005-A90E-4403-A801-75F01626A5FC}" dt="2025-05-10T08:41:24.866" v="10"/>
          <ac:picMkLst>
            <pc:docMk/>
            <pc:sldMk cId="0" sldId="269"/>
            <ac:picMk id="2" creationId="{DECC6FFF-D475-CA4E-C5C6-EAD46233AADD}"/>
          </ac:picMkLst>
        </pc:picChg>
      </pc:sldChg>
      <pc:sldChg chg="addSp modSp">
        <pc:chgData name="Dariusz Piwowraczyk" userId="80b6fd269cbd7087" providerId="LiveId" clId="{1AD1B005-A90E-4403-A801-75F01626A5FC}" dt="2025-05-10T08:41:15.758" v="8"/>
        <pc:sldMkLst>
          <pc:docMk/>
          <pc:sldMk cId="0" sldId="274"/>
        </pc:sldMkLst>
        <pc:picChg chg="add mod">
          <ac:chgData name="Dariusz Piwowraczyk" userId="80b6fd269cbd7087" providerId="LiveId" clId="{1AD1B005-A90E-4403-A801-75F01626A5FC}" dt="2025-05-10T08:41:15.758" v="8"/>
          <ac:picMkLst>
            <pc:docMk/>
            <pc:sldMk cId="0" sldId="274"/>
            <ac:picMk id="3" creationId="{C1704149-B6E7-3000-5A37-7EE6AF15D9C1}"/>
          </ac:picMkLst>
        </pc:picChg>
      </pc:sldChg>
      <pc:sldChg chg="addSp modSp mod">
        <pc:chgData name="Dariusz Piwowraczyk" userId="80b6fd269cbd7087" providerId="LiveId" clId="{1AD1B005-A90E-4403-A801-75F01626A5FC}" dt="2025-05-10T08:41:58.631" v="19" actId="1076"/>
        <pc:sldMkLst>
          <pc:docMk/>
          <pc:sldMk cId="1078098331" sldId="277"/>
        </pc:sldMkLst>
        <pc:picChg chg="add mod">
          <ac:chgData name="Dariusz Piwowraczyk" userId="80b6fd269cbd7087" providerId="LiveId" clId="{1AD1B005-A90E-4403-A801-75F01626A5FC}" dt="2025-05-10T08:41:58.631" v="19" actId="1076"/>
          <ac:picMkLst>
            <pc:docMk/>
            <pc:sldMk cId="1078098331" sldId="277"/>
            <ac:picMk id="3" creationId="{F106BCED-2079-5FFD-94A1-984F5383F982}"/>
          </ac:picMkLst>
        </pc:picChg>
      </pc:sldChg>
      <pc:sldChg chg="addSp modSp">
        <pc:chgData name="Dariusz Piwowraczyk" userId="80b6fd269cbd7087" providerId="LiveId" clId="{1AD1B005-A90E-4403-A801-75F01626A5FC}" dt="2025-05-10T08:41:49.607" v="17"/>
        <pc:sldMkLst>
          <pc:docMk/>
          <pc:sldMk cId="4287884382" sldId="283"/>
        </pc:sldMkLst>
        <pc:picChg chg="add mod">
          <ac:chgData name="Dariusz Piwowraczyk" userId="80b6fd269cbd7087" providerId="LiveId" clId="{1AD1B005-A90E-4403-A801-75F01626A5FC}" dt="2025-05-10T08:41:49.607" v="17"/>
          <ac:picMkLst>
            <pc:docMk/>
            <pc:sldMk cId="4287884382" sldId="283"/>
            <ac:picMk id="2" creationId="{20F8F21F-CF9C-F74D-D32E-FE83C755ED7E}"/>
          </ac:picMkLst>
        </pc:picChg>
      </pc:sldChg>
      <pc:sldChg chg="addSp modSp">
        <pc:chgData name="Dariusz Piwowraczyk" userId="80b6fd269cbd7087" providerId="LiveId" clId="{1AD1B005-A90E-4403-A801-75F01626A5FC}" dt="2025-05-10T08:43:16.797" v="33"/>
        <pc:sldMkLst>
          <pc:docMk/>
          <pc:sldMk cId="1475197909" sldId="297"/>
        </pc:sldMkLst>
        <pc:picChg chg="add mod">
          <ac:chgData name="Dariusz Piwowraczyk" userId="80b6fd269cbd7087" providerId="LiveId" clId="{1AD1B005-A90E-4403-A801-75F01626A5FC}" dt="2025-05-10T08:43:16.797" v="33"/>
          <ac:picMkLst>
            <pc:docMk/>
            <pc:sldMk cId="1475197909" sldId="297"/>
            <ac:picMk id="2" creationId="{A2770ECB-8325-0C6C-ABB3-9CC07866FD6F}"/>
          </ac:picMkLst>
        </pc:picChg>
      </pc:sldChg>
      <pc:sldChg chg="addSp modSp">
        <pc:chgData name="Dariusz Piwowraczyk" userId="80b6fd269cbd7087" providerId="LiveId" clId="{1AD1B005-A90E-4403-A801-75F01626A5FC}" dt="2025-05-10T08:42:14.041" v="22"/>
        <pc:sldMkLst>
          <pc:docMk/>
          <pc:sldMk cId="3088267842" sldId="311"/>
        </pc:sldMkLst>
        <pc:picChg chg="add mod">
          <ac:chgData name="Dariusz Piwowraczyk" userId="80b6fd269cbd7087" providerId="LiveId" clId="{1AD1B005-A90E-4403-A801-75F01626A5FC}" dt="2025-05-10T08:42:14.041" v="22"/>
          <ac:picMkLst>
            <pc:docMk/>
            <pc:sldMk cId="3088267842" sldId="311"/>
            <ac:picMk id="2" creationId="{D6BF8D9F-A0EA-11B5-3B78-AD9CAD1ED6E4}"/>
          </ac:picMkLst>
        </pc:picChg>
      </pc:sldChg>
      <pc:sldChg chg="addSp modSp mod">
        <pc:chgData name="Dariusz Piwowraczyk" userId="80b6fd269cbd7087" providerId="LiveId" clId="{1AD1B005-A90E-4403-A801-75F01626A5FC}" dt="2025-05-10T08:41:38.932" v="14" actId="1076"/>
        <pc:sldMkLst>
          <pc:docMk/>
          <pc:sldMk cId="1728801877" sldId="322"/>
        </pc:sldMkLst>
        <pc:picChg chg="add mod">
          <ac:chgData name="Dariusz Piwowraczyk" userId="80b6fd269cbd7087" providerId="LiveId" clId="{1AD1B005-A90E-4403-A801-75F01626A5FC}" dt="2025-05-10T08:41:38.932" v="14" actId="1076"/>
          <ac:picMkLst>
            <pc:docMk/>
            <pc:sldMk cId="1728801877" sldId="322"/>
            <ac:picMk id="2" creationId="{541E5D7B-D1B0-A667-43CA-E46A4F48FD9B}"/>
          </ac:picMkLst>
        </pc:picChg>
      </pc:sldChg>
      <pc:sldChg chg="addSp modSp">
        <pc:chgData name="Dariusz Piwowraczyk" userId="80b6fd269cbd7087" providerId="LiveId" clId="{1AD1B005-A90E-4403-A801-75F01626A5FC}" dt="2025-05-10T08:43:14.248" v="32"/>
        <pc:sldMkLst>
          <pc:docMk/>
          <pc:sldMk cId="3195476513" sldId="326"/>
        </pc:sldMkLst>
        <pc:picChg chg="add mod">
          <ac:chgData name="Dariusz Piwowraczyk" userId="80b6fd269cbd7087" providerId="LiveId" clId="{1AD1B005-A90E-4403-A801-75F01626A5FC}" dt="2025-05-10T08:43:14.248" v="32"/>
          <ac:picMkLst>
            <pc:docMk/>
            <pc:sldMk cId="3195476513" sldId="326"/>
            <ac:picMk id="2" creationId="{DCBA5182-7160-D3AF-F573-FF98E9BA7832}"/>
          </ac:picMkLst>
        </pc:picChg>
      </pc:sldChg>
      <pc:sldChg chg="addSp modSp mod">
        <pc:chgData name="Dariusz Piwowraczyk" userId="80b6fd269cbd7087" providerId="LiveId" clId="{1AD1B005-A90E-4403-A801-75F01626A5FC}" dt="2025-05-10T08:43:11.474" v="31" actId="1076"/>
        <pc:sldMkLst>
          <pc:docMk/>
          <pc:sldMk cId="2470294810" sldId="327"/>
        </pc:sldMkLst>
        <pc:picChg chg="add mod">
          <ac:chgData name="Dariusz Piwowraczyk" userId="80b6fd269cbd7087" providerId="LiveId" clId="{1AD1B005-A90E-4403-A801-75F01626A5FC}" dt="2025-05-10T08:43:11.474" v="31" actId="1076"/>
          <ac:picMkLst>
            <pc:docMk/>
            <pc:sldMk cId="2470294810" sldId="327"/>
            <ac:picMk id="2" creationId="{FB4C0E1B-362A-19E0-CDE2-745AE8308ED0}"/>
          </ac:picMkLst>
        </pc:picChg>
      </pc:sldChg>
      <pc:sldChg chg="addSp modSp">
        <pc:chgData name="Dariusz Piwowraczyk" userId="80b6fd269cbd7087" providerId="LiveId" clId="{1AD1B005-A90E-4403-A801-75F01626A5FC}" dt="2025-05-10T08:42:23.579" v="23"/>
        <pc:sldMkLst>
          <pc:docMk/>
          <pc:sldMk cId="668783978" sldId="329"/>
        </pc:sldMkLst>
        <pc:picChg chg="add mod">
          <ac:chgData name="Dariusz Piwowraczyk" userId="80b6fd269cbd7087" providerId="LiveId" clId="{1AD1B005-A90E-4403-A801-75F01626A5FC}" dt="2025-05-10T08:42:23.579" v="23"/>
          <ac:picMkLst>
            <pc:docMk/>
            <pc:sldMk cId="668783978" sldId="329"/>
            <ac:picMk id="2" creationId="{E13F7501-0344-49E5-AB42-C282D6267D12}"/>
          </ac:picMkLst>
        </pc:picChg>
      </pc:sldChg>
      <pc:sldChg chg="addSp modSp">
        <pc:chgData name="Dariusz Piwowraczyk" userId="80b6fd269cbd7087" providerId="LiveId" clId="{1AD1B005-A90E-4403-A801-75F01626A5FC}" dt="2025-05-10T08:42:10.026" v="21"/>
        <pc:sldMkLst>
          <pc:docMk/>
          <pc:sldMk cId="0" sldId="331"/>
        </pc:sldMkLst>
        <pc:picChg chg="add mod">
          <ac:chgData name="Dariusz Piwowraczyk" userId="80b6fd269cbd7087" providerId="LiveId" clId="{1AD1B005-A90E-4403-A801-75F01626A5FC}" dt="2025-05-10T08:42:10.026" v="21"/>
          <ac:picMkLst>
            <pc:docMk/>
            <pc:sldMk cId="0" sldId="331"/>
            <ac:picMk id="2" creationId="{CF72ADAD-49FF-9838-B125-0A6A64AA7C65}"/>
          </ac:picMkLst>
        </pc:picChg>
      </pc:sldChg>
      <pc:sldChg chg="addSp modSp mod">
        <pc:chgData name="Dariusz Piwowraczyk" userId="80b6fd269cbd7087" providerId="LiveId" clId="{1AD1B005-A90E-4403-A801-75F01626A5FC}" dt="2025-05-10T08:43:01.944" v="29" actId="14100"/>
        <pc:sldMkLst>
          <pc:docMk/>
          <pc:sldMk cId="0" sldId="332"/>
        </pc:sldMkLst>
        <pc:picChg chg="add mod">
          <ac:chgData name="Dariusz Piwowraczyk" userId="80b6fd269cbd7087" providerId="LiveId" clId="{1AD1B005-A90E-4403-A801-75F01626A5FC}" dt="2025-05-10T08:43:01.944" v="29" actId="14100"/>
          <ac:picMkLst>
            <pc:docMk/>
            <pc:sldMk cId="0" sldId="332"/>
            <ac:picMk id="3" creationId="{CF51B7B4-7533-84B7-98D1-325357951E10}"/>
          </ac:picMkLst>
        </pc:picChg>
      </pc:sldChg>
      <pc:sldChg chg="addSp modSp">
        <pc:chgData name="Dariusz Piwowraczyk" userId="80b6fd269cbd7087" providerId="LiveId" clId="{1AD1B005-A90E-4403-A801-75F01626A5FC}" dt="2025-05-10T08:42:06.485" v="20"/>
        <pc:sldMkLst>
          <pc:docMk/>
          <pc:sldMk cId="0" sldId="333"/>
        </pc:sldMkLst>
        <pc:picChg chg="add mod">
          <ac:chgData name="Dariusz Piwowraczyk" userId="80b6fd269cbd7087" providerId="LiveId" clId="{1AD1B005-A90E-4403-A801-75F01626A5FC}" dt="2025-05-10T08:42:06.485" v="20"/>
          <ac:picMkLst>
            <pc:docMk/>
            <pc:sldMk cId="0" sldId="333"/>
            <ac:picMk id="3" creationId="{EAA5B6EF-2C53-715B-D6A2-C127CAC2A031}"/>
          </ac:picMkLst>
        </pc:picChg>
      </pc:sldChg>
      <pc:sldChg chg="addSp modSp mod">
        <pc:chgData name="Dariusz Piwowraczyk" userId="80b6fd269cbd7087" providerId="LiveId" clId="{1AD1B005-A90E-4403-A801-75F01626A5FC}" dt="2025-05-10T08:41:32.776" v="12" actId="1076"/>
        <pc:sldMkLst>
          <pc:docMk/>
          <pc:sldMk cId="1728801877" sldId="334"/>
        </pc:sldMkLst>
        <pc:picChg chg="add mod">
          <ac:chgData name="Dariusz Piwowraczyk" userId="80b6fd269cbd7087" providerId="LiveId" clId="{1AD1B005-A90E-4403-A801-75F01626A5FC}" dt="2025-05-10T08:41:32.776" v="12" actId="1076"/>
          <ac:picMkLst>
            <pc:docMk/>
            <pc:sldMk cId="1728801877" sldId="334"/>
            <ac:picMk id="2" creationId="{DAA28703-F246-2088-2B37-6AEFF981634C}"/>
          </ac:picMkLst>
        </pc:picChg>
      </pc:sldChg>
      <pc:sldChg chg="addSp modSp mod">
        <pc:chgData name="Dariusz Piwowraczyk" userId="80b6fd269cbd7087" providerId="LiveId" clId="{1AD1B005-A90E-4403-A801-75F01626A5FC}" dt="2025-05-10T08:41:45.611" v="16" actId="1076"/>
        <pc:sldMkLst>
          <pc:docMk/>
          <pc:sldMk cId="1728801877" sldId="335"/>
        </pc:sldMkLst>
        <pc:picChg chg="add mod">
          <ac:chgData name="Dariusz Piwowraczyk" userId="80b6fd269cbd7087" providerId="LiveId" clId="{1AD1B005-A90E-4403-A801-75F01626A5FC}" dt="2025-05-10T08:41:45.611" v="16" actId="1076"/>
          <ac:picMkLst>
            <pc:docMk/>
            <pc:sldMk cId="1728801877" sldId="335"/>
            <ac:picMk id="2" creationId="{A3277E39-769C-C505-6528-89CE5BAA94EA}"/>
          </ac:picMkLst>
        </pc:picChg>
      </pc:sldChg>
      <pc:sldChg chg="addSp modSp">
        <pc:chgData name="Dariusz Piwowraczyk" userId="80b6fd269cbd7087" providerId="LiveId" clId="{1AD1B005-A90E-4403-A801-75F01626A5FC}" dt="2025-05-10T08:41:21.577" v="9"/>
        <pc:sldMkLst>
          <pc:docMk/>
          <pc:sldMk cId="0" sldId="336"/>
        </pc:sldMkLst>
        <pc:picChg chg="add mod">
          <ac:chgData name="Dariusz Piwowraczyk" userId="80b6fd269cbd7087" providerId="LiveId" clId="{1AD1B005-A90E-4403-A801-75F01626A5FC}" dt="2025-05-10T08:41:21.577" v="9"/>
          <ac:picMkLst>
            <pc:docMk/>
            <pc:sldMk cId="0" sldId="336"/>
            <ac:picMk id="2" creationId="{08402A90-113E-2BA0-4947-B2F4D9CF6D48}"/>
          </ac:picMkLst>
        </pc:picChg>
      </pc:sldChg>
      <pc:sldChg chg="addSp modSp mod">
        <pc:chgData name="Dariusz Piwowraczyk" userId="80b6fd269cbd7087" providerId="LiveId" clId="{1AD1B005-A90E-4403-A801-75F01626A5FC}" dt="2025-05-10T08:43:57.670" v="42" actId="1076"/>
        <pc:sldMkLst>
          <pc:docMk/>
          <pc:sldMk cId="372118139" sldId="340"/>
        </pc:sldMkLst>
        <pc:picChg chg="add mod">
          <ac:chgData name="Dariusz Piwowraczyk" userId="80b6fd269cbd7087" providerId="LiveId" clId="{1AD1B005-A90E-4403-A801-75F01626A5FC}" dt="2025-05-10T08:43:57.670" v="42" actId="1076"/>
          <ac:picMkLst>
            <pc:docMk/>
            <pc:sldMk cId="372118139" sldId="340"/>
            <ac:picMk id="3" creationId="{1348EBC2-93FD-A493-3D5E-AD2ED10E8EF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605E2B-E551-42E1-8BF6-8E183961F411}" type="doc">
      <dgm:prSet loTypeId="urn:microsoft.com/office/officeart/2005/8/layout/hList7#1" loCatId="list" qsTypeId="urn:microsoft.com/office/officeart/2005/8/quickstyle/simple1" qsCatId="simple" csTypeId="urn:microsoft.com/office/officeart/2005/8/colors/accent1_2" csCatId="accent1" phldr="1"/>
      <dgm:spPr/>
    </dgm:pt>
    <dgm:pt modelId="{5D199710-5706-4942-9EFD-28FC47834584}">
      <dgm:prSet phldrT="[Tekst]" custT="1"/>
      <dgm:spPr/>
      <dgm:t>
        <a:bodyPr/>
        <a:lstStyle/>
        <a:p>
          <a:r>
            <a:rPr lang="pl-PL" sz="2400" dirty="0"/>
            <a:t>Promotor</a:t>
          </a:r>
        </a:p>
      </dgm:t>
    </dgm:pt>
    <dgm:pt modelId="{F96F600B-3B2C-4503-B75E-53CAC72D977B}" type="parTrans" cxnId="{1A6CEDF8-E269-43F0-B74B-162E36890795}">
      <dgm:prSet/>
      <dgm:spPr/>
      <dgm:t>
        <a:bodyPr/>
        <a:lstStyle/>
        <a:p>
          <a:endParaRPr lang="pl-PL"/>
        </a:p>
      </dgm:t>
    </dgm:pt>
    <dgm:pt modelId="{8B2CCD71-F768-495F-8135-8FF4284E3814}" type="sibTrans" cxnId="{1A6CEDF8-E269-43F0-B74B-162E36890795}">
      <dgm:prSet/>
      <dgm:spPr/>
      <dgm:t>
        <a:bodyPr/>
        <a:lstStyle/>
        <a:p>
          <a:endParaRPr lang="pl-PL"/>
        </a:p>
      </dgm:t>
    </dgm:pt>
    <dgm:pt modelId="{260353F8-6908-4C2D-AD64-933FDC631AC8}">
      <dgm:prSet phldrT="[Tekst]" custT="1"/>
      <dgm:spPr/>
      <dgm:t>
        <a:bodyPr/>
        <a:lstStyle/>
        <a:p>
          <a:r>
            <a:rPr lang="pl-PL" sz="2400" dirty="0"/>
            <a:t>Koordynator </a:t>
          </a:r>
        </a:p>
        <a:p>
          <a:r>
            <a:rPr lang="pl-PL" sz="2400" dirty="0"/>
            <a:t>Serwisu Reklamy</a:t>
          </a:r>
        </a:p>
      </dgm:t>
    </dgm:pt>
    <dgm:pt modelId="{FC4830D5-CBB4-4859-B411-520D55F3B164}" type="parTrans" cxnId="{67AEF4E6-35C8-4E91-B9CE-59F5C09E3377}">
      <dgm:prSet/>
      <dgm:spPr/>
      <dgm:t>
        <a:bodyPr/>
        <a:lstStyle/>
        <a:p>
          <a:endParaRPr lang="pl-PL"/>
        </a:p>
      </dgm:t>
    </dgm:pt>
    <dgm:pt modelId="{6F1B4C77-B295-4156-9358-09EDD5B74CAC}" type="sibTrans" cxnId="{67AEF4E6-35C8-4E91-B9CE-59F5C09E3377}">
      <dgm:prSet/>
      <dgm:spPr/>
      <dgm:t>
        <a:bodyPr/>
        <a:lstStyle/>
        <a:p>
          <a:endParaRPr lang="pl-PL"/>
        </a:p>
      </dgm:t>
    </dgm:pt>
    <dgm:pt modelId="{1F46104F-A0DA-4562-84AF-E22585583D34}">
      <dgm:prSet phldrT="[Tekst]" custT="1"/>
      <dgm:spPr/>
      <dgm:t>
        <a:bodyPr/>
        <a:lstStyle/>
        <a:p>
          <a:r>
            <a:rPr lang="pl-PL" sz="2400" dirty="0"/>
            <a:t>Menadżer Regionalny</a:t>
          </a:r>
        </a:p>
      </dgm:t>
    </dgm:pt>
    <dgm:pt modelId="{5EDDBC34-3C54-4EA2-B956-736177ED95AF}" type="parTrans" cxnId="{3472A771-366C-4AA2-97C3-CFD5F1BE1BC6}">
      <dgm:prSet/>
      <dgm:spPr/>
      <dgm:t>
        <a:bodyPr/>
        <a:lstStyle/>
        <a:p>
          <a:endParaRPr lang="pl-PL"/>
        </a:p>
      </dgm:t>
    </dgm:pt>
    <dgm:pt modelId="{65E6B03E-BFD3-4337-B101-75CEB98AAA89}" type="sibTrans" cxnId="{3472A771-366C-4AA2-97C3-CFD5F1BE1BC6}">
      <dgm:prSet/>
      <dgm:spPr/>
      <dgm:t>
        <a:bodyPr/>
        <a:lstStyle/>
        <a:p>
          <a:endParaRPr lang="pl-PL"/>
        </a:p>
      </dgm:t>
    </dgm:pt>
    <dgm:pt modelId="{0C2C6CC0-7172-4027-AD4F-254F91062153}" type="pres">
      <dgm:prSet presAssocID="{EF605E2B-E551-42E1-8BF6-8E183961F411}" presName="Name0" presStyleCnt="0">
        <dgm:presLayoutVars>
          <dgm:dir/>
          <dgm:resizeHandles val="exact"/>
        </dgm:presLayoutVars>
      </dgm:prSet>
      <dgm:spPr/>
    </dgm:pt>
    <dgm:pt modelId="{39CF34E0-4AC9-4E79-8F22-F7A674B22D4D}" type="pres">
      <dgm:prSet presAssocID="{EF605E2B-E551-42E1-8BF6-8E183961F411}" presName="fgShape" presStyleLbl="fgShp" presStyleIdx="0" presStyleCnt="1"/>
      <dgm:spPr/>
    </dgm:pt>
    <dgm:pt modelId="{04FE61C2-ADA5-4094-8958-D91FC968CBAF}" type="pres">
      <dgm:prSet presAssocID="{EF605E2B-E551-42E1-8BF6-8E183961F411}" presName="linComp" presStyleCnt="0"/>
      <dgm:spPr/>
    </dgm:pt>
    <dgm:pt modelId="{400DCE31-B011-43F9-A317-E795F2C8925B}" type="pres">
      <dgm:prSet presAssocID="{5D199710-5706-4942-9EFD-28FC47834584}" presName="compNode" presStyleCnt="0"/>
      <dgm:spPr/>
    </dgm:pt>
    <dgm:pt modelId="{D5519291-AB64-47C4-88D0-29230DF2E310}" type="pres">
      <dgm:prSet presAssocID="{5D199710-5706-4942-9EFD-28FC47834584}" presName="bkgdShape" presStyleLbl="node1" presStyleIdx="0" presStyleCnt="3"/>
      <dgm:spPr/>
    </dgm:pt>
    <dgm:pt modelId="{BDE47193-0B79-4836-9744-DCA739AC7524}" type="pres">
      <dgm:prSet presAssocID="{5D199710-5706-4942-9EFD-28FC47834584}" presName="nodeTx" presStyleLbl="node1" presStyleIdx="0" presStyleCnt="3">
        <dgm:presLayoutVars>
          <dgm:bulletEnabled val="1"/>
        </dgm:presLayoutVars>
      </dgm:prSet>
      <dgm:spPr/>
    </dgm:pt>
    <dgm:pt modelId="{BE1AD35C-C676-4824-AE92-CED1005FFAFC}" type="pres">
      <dgm:prSet presAssocID="{5D199710-5706-4942-9EFD-28FC47834584}" presName="invisiNode" presStyleLbl="node1" presStyleIdx="0" presStyleCnt="3"/>
      <dgm:spPr/>
    </dgm:pt>
    <dgm:pt modelId="{9073C606-0151-465C-B4C3-E1627090EC60}" type="pres">
      <dgm:prSet presAssocID="{5D199710-5706-4942-9EFD-28FC47834584}" presName="imagNode" presStyleLbl="fgImgPlace1" presStyleIdx="0" presStyleCnt="3"/>
      <dgm:spPr/>
    </dgm:pt>
    <dgm:pt modelId="{29E9B769-5F47-4876-BDD2-95FB77FA0405}" type="pres">
      <dgm:prSet presAssocID="{8B2CCD71-F768-495F-8135-8FF4284E3814}" presName="sibTrans" presStyleLbl="sibTrans2D1" presStyleIdx="0" presStyleCnt="0"/>
      <dgm:spPr/>
    </dgm:pt>
    <dgm:pt modelId="{A81FF132-2080-4D12-9445-37194D90BF4B}" type="pres">
      <dgm:prSet presAssocID="{260353F8-6908-4C2D-AD64-933FDC631AC8}" presName="compNode" presStyleCnt="0"/>
      <dgm:spPr/>
    </dgm:pt>
    <dgm:pt modelId="{93B90A66-94F8-4D5B-AE67-0F6040AEA683}" type="pres">
      <dgm:prSet presAssocID="{260353F8-6908-4C2D-AD64-933FDC631AC8}" presName="bkgdShape" presStyleLbl="node1" presStyleIdx="1" presStyleCnt="3" custLinFactNeighborX="-362" custLinFactNeighborY="-772"/>
      <dgm:spPr/>
    </dgm:pt>
    <dgm:pt modelId="{B58C3378-71C4-4C33-806B-6146870A7581}" type="pres">
      <dgm:prSet presAssocID="{260353F8-6908-4C2D-AD64-933FDC631AC8}" presName="nodeTx" presStyleLbl="node1" presStyleIdx="1" presStyleCnt="3">
        <dgm:presLayoutVars>
          <dgm:bulletEnabled val="1"/>
        </dgm:presLayoutVars>
      </dgm:prSet>
      <dgm:spPr/>
    </dgm:pt>
    <dgm:pt modelId="{9FF7573C-869C-45F3-A18C-F82CDE827B00}" type="pres">
      <dgm:prSet presAssocID="{260353F8-6908-4C2D-AD64-933FDC631AC8}" presName="invisiNode" presStyleLbl="node1" presStyleIdx="1" presStyleCnt="3"/>
      <dgm:spPr/>
    </dgm:pt>
    <dgm:pt modelId="{1737769B-03AC-4626-B818-49C4BBED2689}" type="pres">
      <dgm:prSet presAssocID="{260353F8-6908-4C2D-AD64-933FDC631AC8}" presName="imagNode" presStyleLbl="fgImgPlace1" presStyleIdx="1" presStyleCnt="3"/>
      <dgm:spPr/>
    </dgm:pt>
    <dgm:pt modelId="{27B1649A-E8D2-4AF4-B947-3FC5AEE47398}" type="pres">
      <dgm:prSet presAssocID="{6F1B4C77-B295-4156-9358-09EDD5B74CAC}" presName="sibTrans" presStyleLbl="sibTrans2D1" presStyleIdx="0" presStyleCnt="0"/>
      <dgm:spPr/>
    </dgm:pt>
    <dgm:pt modelId="{CD3E4379-0B75-43E6-99FD-98D9B282411F}" type="pres">
      <dgm:prSet presAssocID="{1F46104F-A0DA-4562-84AF-E22585583D34}" presName="compNode" presStyleCnt="0"/>
      <dgm:spPr/>
    </dgm:pt>
    <dgm:pt modelId="{CD3B3FCA-49E0-492E-AEC7-46B45CFFBAE1}" type="pres">
      <dgm:prSet presAssocID="{1F46104F-A0DA-4562-84AF-E22585583D34}" presName="bkgdShape" presStyleLbl="node1" presStyleIdx="2" presStyleCnt="3"/>
      <dgm:spPr/>
    </dgm:pt>
    <dgm:pt modelId="{F600834C-B1B7-423B-8B14-23E06A4E40B1}" type="pres">
      <dgm:prSet presAssocID="{1F46104F-A0DA-4562-84AF-E22585583D34}" presName="nodeTx" presStyleLbl="node1" presStyleIdx="2" presStyleCnt="3">
        <dgm:presLayoutVars>
          <dgm:bulletEnabled val="1"/>
        </dgm:presLayoutVars>
      </dgm:prSet>
      <dgm:spPr/>
    </dgm:pt>
    <dgm:pt modelId="{52ECF226-2C2D-49A4-ABD2-5EC6FD8D6935}" type="pres">
      <dgm:prSet presAssocID="{1F46104F-A0DA-4562-84AF-E22585583D34}" presName="invisiNode" presStyleLbl="node1" presStyleIdx="2" presStyleCnt="3"/>
      <dgm:spPr/>
    </dgm:pt>
    <dgm:pt modelId="{EF949EAC-13F3-46D9-A682-18661C7F9B3C}" type="pres">
      <dgm:prSet presAssocID="{1F46104F-A0DA-4562-84AF-E22585583D34}" presName="imagNode" presStyleLbl="fgImgPlace1" presStyleIdx="2" presStyleCnt="3"/>
      <dgm:spPr/>
    </dgm:pt>
  </dgm:ptLst>
  <dgm:cxnLst>
    <dgm:cxn modelId="{BB048448-9498-4B88-8157-FF7F30835B40}" type="presOf" srcId="{EF605E2B-E551-42E1-8BF6-8E183961F411}" destId="{0C2C6CC0-7172-4027-AD4F-254F91062153}" srcOrd="0" destOrd="0" presId="urn:microsoft.com/office/officeart/2005/8/layout/hList7#1"/>
    <dgm:cxn modelId="{4501864E-3CCF-40E8-8B4F-98A02149E8ED}" type="presOf" srcId="{260353F8-6908-4C2D-AD64-933FDC631AC8}" destId="{93B90A66-94F8-4D5B-AE67-0F6040AEA683}" srcOrd="0" destOrd="0" presId="urn:microsoft.com/office/officeart/2005/8/layout/hList7#1"/>
    <dgm:cxn modelId="{3472A771-366C-4AA2-97C3-CFD5F1BE1BC6}" srcId="{EF605E2B-E551-42E1-8BF6-8E183961F411}" destId="{1F46104F-A0DA-4562-84AF-E22585583D34}" srcOrd="2" destOrd="0" parTransId="{5EDDBC34-3C54-4EA2-B956-736177ED95AF}" sibTransId="{65E6B03E-BFD3-4337-B101-75CEB98AAA89}"/>
    <dgm:cxn modelId="{22FD428A-9695-4339-978E-383F438F8478}" type="presOf" srcId="{1F46104F-A0DA-4562-84AF-E22585583D34}" destId="{F600834C-B1B7-423B-8B14-23E06A4E40B1}" srcOrd="1" destOrd="0" presId="urn:microsoft.com/office/officeart/2005/8/layout/hList7#1"/>
    <dgm:cxn modelId="{6E67CAC1-653F-4C71-A5F4-C7871B5D83D2}" type="presOf" srcId="{8B2CCD71-F768-495F-8135-8FF4284E3814}" destId="{29E9B769-5F47-4876-BDD2-95FB77FA0405}" srcOrd="0" destOrd="0" presId="urn:microsoft.com/office/officeart/2005/8/layout/hList7#1"/>
    <dgm:cxn modelId="{05C933CF-87FD-4B67-9937-C6D029618FAB}" type="presOf" srcId="{1F46104F-A0DA-4562-84AF-E22585583D34}" destId="{CD3B3FCA-49E0-492E-AEC7-46B45CFFBAE1}" srcOrd="0" destOrd="0" presId="urn:microsoft.com/office/officeart/2005/8/layout/hList7#1"/>
    <dgm:cxn modelId="{67AEF4E6-35C8-4E91-B9CE-59F5C09E3377}" srcId="{EF605E2B-E551-42E1-8BF6-8E183961F411}" destId="{260353F8-6908-4C2D-AD64-933FDC631AC8}" srcOrd="1" destOrd="0" parTransId="{FC4830D5-CBB4-4859-B411-520D55F3B164}" sibTransId="{6F1B4C77-B295-4156-9358-09EDD5B74CAC}"/>
    <dgm:cxn modelId="{B72377E7-0E0C-41ED-9684-6C80F4925C51}" type="presOf" srcId="{6F1B4C77-B295-4156-9358-09EDD5B74CAC}" destId="{27B1649A-E8D2-4AF4-B947-3FC5AEE47398}" srcOrd="0" destOrd="0" presId="urn:microsoft.com/office/officeart/2005/8/layout/hList7#1"/>
    <dgm:cxn modelId="{B14C5CF6-2793-4B9E-84C7-AACADAA49CFE}" type="presOf" srcId="{260353F8-6908-4C2D-AD64-933FDC631AC8}" destId="{B58C3378-71C4-4C33-806B-6146870A7581}" srcOrd="1" destOrd="0" presId="urn:microsoft.com/office/officeart/2005/8/layout/hList7#1"/>
    <dgm:cxn modelId="{BC0C2FF8-8E61-4182-A0DB-634F75330B84}" type="presOf" srcId="{5D199710-5706-4942-9EFD-28FC47834584}" destId="{D5519291-AB64-47C4-88D0-29230DF2E310}" srcOrd="0" destOrd="0" presId="urn:microsoft.com/office/officeart/2005/8/layout/hList7#1"/>
    <dgm:cxn modelId="{1A6CEDF8-E269-43F0-B74B-162E36890795}" srcId="{EF605E2B-E551-42E1-8BF6-8E183961F411}" destId="{5D199710-5706-4942-9EFD-28FC47834584}" srcOrd="0" destOrd="0" parTransId="{F96F600B-3B2C-4503-B75E-53CAC72D977B}" sibTransId="{8B2CCD71-F768-495F-8135-8FF4284E3814}"/>
    <dgm:cxn modelId="{F5A581FD-2C6A-429C-B317-834DD774BC25}" type="presOf" srcId="{5D199710-5706-4942-9EFD-28FC47834584}" destId="{BDE47193-0B79-4836-9744-DCA739AC7524}" srcOrd="1" destOrd="0" presId="urn:microsoft.com/office/officeart/2005/8/layout/hList7#1"/>
    <dgm:cxn modelId="{56FDE219-7999-4831-A423-57854179E6E2}" type="presParOf" srcId="{0C2C6CC0-7172-4027-AD4F-254F91062153}" destId="{39CF34E0-4AC9-4E79-8F22-F7A674B22D4D}" srcOrd="0" destOrd="0" presId="urn:microsoft.com/office/officeart/2005/8/layout/hList7#1"/>
    <dgm:cxn modelId="{02EF1C9E-EC6B-47C5-B53E-494D3F41CCB5}" type="presParOf" srcId="{0C2C6CC0-7172-4027-AD4F-254F91062153}" destId="{04FE61C2-ADA5-4094-8958-D91FC968CBAF}" srcOrd="1" destOrd="0" presId="urn:microsoft.com/office/officeart/2005/8/layout/hList7#1"/>
    <dgm:cxn modelId="{762E42CD-928A-4EF0-B2BF-7FE81A27A715}" type="presParOf" srcId="{04FE61C2-ADA5-4094-8958-D91FC968CBAF}" destId="{400DCE31-B011-43F9-A317-E795F2C8925B}" srcOrd="0" destOrd="0" presId="urn:microsoft.com/office/officeart/2005/8/layout/hList7#1"/>
    <dgm:cxn modelId="{6333A0DB-B86B-49E6-A00B-2D837F7E6D93}" type="presParOf" srcId="{400DCE31-B011-43F9-A317-E795F2C8925B}" destId="{D5519291-AB64-47C4-88D0-29230DF2E310}" srcOrd="0" destOrd="0" presId="urn:microsoft.com/office/officeart/2005/8/layout/hList7#1"/>
    <dgm:cxn modelId="{92037B12-C85A-410B-86DE-5110C25F5079}" type="presParOf" srcId="{400DCE31-B011-43F9-A317-E795F2C8925B}" destId="{BDE47193-0B79-4836-9744-DCA739AC7524}" srcOrd="1" destOrd="0" presId="urn:microsoft.com/office/officeart/2005/8/layout/hList7#1"/>
    <dgm:cxn modelId="{E15AF468-ADAE-4B4F-882C-A972B03300CA}" type="presParOf" srcId="{400DCE31-B011-43F9-A317-E795F2C8925B}" destId="{BE1AD35C-C676-4824-AE92-CED1005FFAFC}" srcOrd="2" destOrd="0" presId="urn:microsoft.com/office/officeart/2005/8/layout/hList7#1"/>
    <dgm:cxn modelId="{818FAF95-1D3E-4C0E-BDD0-25B5B85A56C0}" type="presParOf" srcId="{400DCE31-B011-43F9-A317-E795F2C8925B}" destId="{9073C606-0151-465C-B4C3-E1627090EC60}" srcOrd="3" destOrd="0" presId="urn:microsoft.com/office/officeart/2005/8/layout/hList7#1"/>
    <dgm:cxn modelId="{B4B9D77F-DDFF-4B00-B121-E3363D0287BA}" type="presParOf" srcId="{04FE61C2-ADA5-4094-8958-D91FC968CBAF}" destId="{29E9B769-5F47-4876-BDD2-95FB77FA0405}" srcOrd="1" destOrd="0" presId="urn:microsoft.com/office/officeart/2005/8/layout/hList7#1"/>
    <dgm:cxn modelId="{BFF6A134-5E33-4A81-B002-58DC5CE3960C}" type="presParOf" srcId="{04FE61C2-ADA5-4094-8958-D91FC968CBAF}" destId="{A81FF132-2080-4D12-9445-37194D90BF4B}" srcOrd="2" destOrd="0" presId="urn:microsoft.com/office/officeart/2005/8/layout/hList7#1"/>
    <dgm:cxn modelId="{68970F94-9EBD-41E4-BD5C-BBAF9DB93232}" type="presParOf" srcId="{A81FF132-2080-4D12-9445-37194D90BF4B}" destId="{93B90A66-94F8-4D5B-AE67-0F6040AEA683}" srcOrd="0" destOrd="0" presId="urn:microsoft.com/office/officeart/2005/8/layout/hList7#1"/>
    <dgm:cxn modelId="{F21F6F8D-ADB0-411C-B1FF-FDF27796441E}" type="presParOf" srcId="{A81FF132-2080-4D12-9445-37194D90BF4B}" destId="{B58C3378-71C4-4C33-806B-6146870A7581}" srcOrd="1" destOrd="0" presId="urn:microsoft.com/office/officeart/2005/8/layout/hList7#1"/>
    <dgm:cxn modelId="{FE5C3049-DF28-4717-8F35-BD7F09198059}" type="presParOf" srcId="{A81FF132-2080-4D12-9445-37194D90BF4B}" destId="{9FF7573C-869C-45F3-A18C-F82CDE827B00}" srcOrd="2" destOrd="0" presId="urn:microsoft.com/office/officeart/2005/8/layout/hList7#1"/>
    <dgm:cxn modelId="{FCED9F86-B8A4-4C2B-B8B4-C90117424A79}" type="presParOf" srcId="{A81FF132-2080-4D12-9445-37194D90BF4B}" destId="{1737769B-03AC-4626-B818-49C4BBED2689}" srcOrd="3" destOrd="0" presId="urn:microsoft.com/office/officeart/2005/8/layout/hList7#1"/>
    <dgm:cxn modelId="{484D2F19-B94E-4A28-AA51-049E70786202}" type="presParOf" srcId="{04FE61C2-ADA5-4094-8958-D91FC968CBAF}" destId="{27B1649A-E8D2-4AF4-B947-3FC5AEE47398}" srcOrd="3" destOrd="0" presId="urn:microsoft.com/office/officeart/2005/8/layout/hList7#1"/>
    <dgm:cxn modelId="{A5686671-8CF7-4DFB-9B9C-A906A006943B}" type="presParOf" srcId="{04FE61C2-ADA5-4094-8958-D91FC968CBAF}" destId="{CD3E4379-0B75-43E6-99FD-98D9B282411F}" srcOrd="4" destOrd="0" presId="urn:microsoft.com/office/officeart/2005/8/layout/hList7#1"/>
    <dgm:cxn modelId="{05305E51-E2AE-43E1-97FE-B717E1089D03}" type="presParOf" srcId="{CD3E4379-0B75-43E6-99FD-98D9B282411F}" destId="{CD3B3FCA-49E0-492E-AEC7-46B45CFFBAE1}" srcOrd="0" destOrd="0" presId="urn:microsoft.com/office/officeart/2005/8/layout/hList7#1"/>
    <dgm:cxn modelId="{3FD34307-3764-4533-86D3-80A153046A46}" type="presParOf" srcId="{CD3E4379-0B75-43E6-99FD-98D9B282411F}" destId="{F600834C-B1B7-423B-8B14-23E06A4E40B1}" srcOrd="1" destOrd="0" presId="urn:microsoft.com/office/officeart/2005/8/layout/hList7#1"/>
    <dgm:cxn modelId="{9BF3F2FD-7D4B-4FDC-B7AC-321696E57AC8}" type="presParOf" srcId="{CD3E4379-0B75-43E6-99FD-98D9B282411F}" destId="{52ECF226-2C2D-49A4-ABD2-5EC6FD8D6935}" srcOrd="2" destOrd="0" presId="urn:microsoft.com/office/officeart/2005/8/layout/hList7#1"/>
    <dgm:cxn modelId="{99D9FAE1-88D7-4982-8664-8BB6C6F27AD0}" type="presParOf" srcId="{CD3E4379-0B75-43E6-99FD-98D9B282411F}" destId="{EF949EAC-13F3-46D9-A682-18661C7F9B3C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19291-AB64-47C4-88D0-29230DF2E310}">
      <dsp:nvSpPr>
        <dsp:cNvPr id="0" name=""/>
        <dsp:cNvSpPr/>
      </dsp:nvSpPr>
      <dsp:spPr>
        <a:xfrm>
          <a:off x="1655" y="0"/>
          <a:ext cx="2576270" cy="3627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Promotor</a:t>
          </a:r>
        </a:p>
      </dsp:txBody>
      <dsp:txXfrm>
        <a:off x="1655" y="1450975"/>
        <a:ext cx="2576270" cy="1450975"/>
      </dsp:txXfrm>
    </dsp:sp>
    <dsp:sp modelId="{9073C606-0151-465C-B4C3-E1627090EC60}">
      <dsp:nvSpPr>
        <dsp:cNvPr id="0" name=""/>
        <dsp:cNvSpPr/>
      </dsp:nvSpPr>
      <dsp:spPr>
        <a:xfrm>
          <a:off x="685822" y="217646"/>
          <a:ext cx="1207936" cy="120793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90A66-94F8-4D5B-AE67-0F6040AEA683}">
      <dsp:nvSpPr>
        <dsp:cNvPr id="0" name=""/>
        <dsp:cNvSpPr/>
      </dsp:nvSpPr>
      <dsp:spPr>
        <a:xfrm>
          <a:off x="2645888" y="0"/>
          <a:ext cx="2576270" cy="3627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Koordynator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Serwisu Reklamy</a:t>
          </a:r>
        </a:p>
      </dsp:txBody>
      <dsp:txXfrm>
        <a:off x="2645888" y="1450975"/>
        <a:ext cx="2576270" cy="1450975"/>
      </dsp:txXfrm>
    </dsp:sp>
    <dsp:sp modelId="{1737769B-03AC-4626-B818-49C4BBED2689}">
      <dsp:nvSpPr>
        <dsp:cNvPr id="0" name=""/>
        <dsp:cNvSpPr/>
      </dsp:nvSpPr>
      <dsp:spPr>
        <a:xfrm>
          <a:off x="3339381" y="217646"/>
          <a:ext cx="1207936" cy="120793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B3FCA-49E0-492E-AEC7-46B45CFFBAE1}">
      <dsp:nvSpPr>
        <dsp:cNvPr id="0" name=""/>
        <dsp:cNvSpPr/>
      </dsp:nvSpPr>
      <dsp:spPr>
        <a:xfrm>
          <a:off x="5308773" y="0"/>
          <a:ext cx="2576270" cy="3627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Menadżer Regionalny</a:t>
          </a:r>
        </a:p>
      </dsp:txBody>
      <dsp:txXfrm>
        <a:off x="5308773" y="1450975"/>
        <a:ext cx="2576270" cy="1450975"/>
      </dsp:txXfrm>
    </dsp:sp>
    <dsp:sp modelId="{EF949EAC-13F3-46D9-A682-18661C7F9B3C}">
      <dsp:nvSpPr>
        <dsp:cNvPr id="0" name=""/>
        <dsp:cNvSpPr/>
      </dsp:nvSpPr>
      <dsp:spPr>
        <a:xfrm>
          <a:off x="5992940" y="217646"/>
          <a:ext cx="1207936" cy="120793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CF34E0-4AC9-4E79-8F22-F7A674B22D4D}">
      <dsp:nvSpPr>
        <dsp:cNvPr id="0" name=""/>
        <dsp:cNvSpPr/>
      </dsp:nvSpPr>
      <dsp:spPr>
        <a:xfrm>
          <a:off x="315467" y="2901950"/>
          <a:ext cx="7255764" cy="54411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AA733-863F-44F6-8CEF-CA43854E1211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65631-3554-409F-8EF2-213AA0D67AE2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342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1</a:t>
            </a:fld>
            <a:endParaRPr lang="pl-P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10</a:t>
            </a:fld>
            <a:endParaRPr lang="pl-P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11</a:t>
            </a:fld>
            <a:endParaRPr lang="pl-P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12</a:t>
            </a:fld>
            <a:endParaRPr lang="pl-P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13</a:t>
            </a:fld>
            <a:endParaRPr lang="pl-P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14</a:t>
            </a:fld>
            <a:endParaRPr lang="pl-P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15</a:t>
            </a:fld>
            <a:endParaRPr lang="pl-P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16</a:t>
            </a:fld>
            <a:endParaRPr lang="pl-P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17</a:t>
            </a:fld>
            <a:endParaRPr lang="pl-P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ymbol zastępczy obrazu slajd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ymbol zastępczy obrazu slajd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ymbol zastępczy obrazu slajd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5</a:t>
            </a:fld>
            <a:endParaRPr lang="pl-P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6</a:t>
            </a:fld>
            <a:endParaRPr lang="pl-P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7</a:t>
            </a:fld>
            <a:endParaRPr lang="pl-P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8</a:t>
            </a:fld>
            <a:endParaRPr lang="pl-P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5631-3554-409F-8EF2-213AA0D67AE2}" type="slidenum">
              <a:rPr lang="pl-PL" smtClean="0"/>
              <a:pPr/>
              <a:t>9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04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265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734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854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513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728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204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26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917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688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895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98CC8-388F-473D-BCBC-D99EF1D17D03}" type="datetimeFigureOut">
              <a:rPr lang="pl-PL" smtClean="0"/>
              <a:pPr/>
              <a:t>10.05.2025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AA107-F811-4BE2-BFC3-88096445F601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724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wmf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0" y="3154166"/>
            <a:ext cx="9144000" cy="534256"/>
          </a:xfrm>
          <a:prstGeom prst="rect">
            <a:avLst/>
          </a:prstGeom>
          <a:solidFill>
            <a:srgbClr val="3F5F8D"/>
          </a:solidFill>
          <a:ln>
            <a:noFill/>
          </a:ln>
        </p:spPr>
        <p:txBody>
          <a:bodyPr vert="horz" lIns="720000" tIns="0" rIns="720000" bIns="3600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200"/>
              </a:lnSpc>
            </a:pPr>
            <a:r>
              <a:rPr lang="pl-PL" sz="18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WITAMY Kandydatów na </a:t>
            </a:r>
            <a:r>
              <a:rPr lang="pl-PL" sz="18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Koordynator</a:t>
            </a:r>
            <a:r>
              <a:rPr lang="pl-PL" sz="1800" b="1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ów</a:t>
            </a:r>
            <a:r>
              <a:rPr lang="pl-PL" sz="1800" dirty="0">
                <a:solidFill>
                  <a:schemeClr val="bg1"/>
                </a:solidFill>
                <a:latin typeface="Source Sans Pro Black" panose="020B0803030403020204" pitchFamily="34" charset="-18"/>
              </a:rPr>
              <a:t> Serwisu Reklamy</a:t>
            </a:r>
          </a:p>
        </p:txBody>
      </p:sp>
      <p:pic>
        <p:nvPicPr>
          <p:cNvPr id="4" name="Obraz 3" descr="Obraz zawierający tekst, Czcionka, zrzut ekranu, multimedia&#10;&#10;Opis wygenerowany automatycznie">
            <a:extLst>
              <a:ext uri="{FF2B5EF4-FFF2-40B4-BE49-F238E27FC236}">
                <a16:creationId xmlns:a16="http://schemas.microsoft.com/office/drawing/2014/main" id="{719576F2-1C2A-A2A9-C242-4CA96AF12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58" y="1837471"/>
            <a:ext cx="2023364" cy="1285431"/>
          </a:xfrm>
          <a:prstGeom prst="rect">
            <a:avLst/>
          </a:prstGeom>
        </p:spPr>
      </p:pic>
      <p:pic>
        <p:nvPicPr>
          <p:cNvPr id="5" name="Obraz 4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0DF2D4F-D5E8-DFEA-1FD4-1CA66E4D4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24" y="-679025"/>
            <a:ext cx="1727567" cy="17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582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>
                <a:solidFill>
                  <a:srgbClr val="00B0F0"/>
                </a:solidFill>
              </a:rPr>
              <a:t>Udział bezpłatny w systemie Cashback</a:t>
            </a:r>
          </a:p>
        </p:txBody>
      </p:sp>
      <p:pic>
        <p:nvPicPr>
          <p:cNvPr id="4" name="Symbol zastępczy zawartości 3" descr="jak_budowac_struktur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74237" y="1183701"/>
            <a:ext cx="6410130" cy="4531299"/>
          </a:xfrm>
        </p:spPr>
      </p:pic>
      <p:pic>
        <p:nvPicPr>
          <p:cNvPr id="3" name="Obraz 2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EAA5B6EF-2C53-715B-D6A2-C127CAC2A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24" y="-679025"/>
            <a:ext cx="1727567" cy="17275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Opiekun-Handlowy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98954" y="1529327"/>
            <a:ext cx="3254548" cy="3996181"/>
          </a:xfrm>
        </p:spPr>
      </p:pic>
      <p:sp>
        <p:nvSpPr>
          <p:cNvPr id="5" name="Tytuł 1"/>
          <p:cNvSpPr txBox="1">
            <a:spLocks noGrp="1"/>
          </p:cNvSpPr>
          <p:nvPr>
            <p:ph type="title"/>
          </p:nvPr>
        </p:nvSpPr>
        <p:spPr>
          <a:xfrm>
            <a:off x="0" y="304271"/>
            <a:ext cx="9148067" cy="11046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lIns="720000" tIns="0" rIns="72000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00"/>
              </a:lnSpc>
            </a:pPr>
            <a:r>
              <a:rPr lang="pl-PL" sz="2800" dirty="0">
                <a:solidFill>
                  <a:schemeClr val="accent1">
                    <a:lumMod val="50000"/>
                  </a:schemeClr>
                </a:solidFill>
                <a:latin typeface="Source Sans Pro Light" panose="020B0403030403020204" pitchFamily="34" charset="-18"/>
              </a:rPr>
              <a:t>ZADANIA </a:t>
            </a:r>
            <a:r>
              <a:rPr lang="pl-PL" sz="2800" dirty="0">
                <a:solidFill>
                  <a:schemeClr val="accent1">
                    <a:lumMod val="50000"/>
                  </a:schemeClr>
                </a:solidFill>
                <a:latin typeface="Source Sans Pro Black" panose="020B0803030403020204" pitchFamily="34" charset="-18"/>
              </a:rPr>
              <a:t>Koordynatora Serwisu Reklamy</a:t>
            </a:r>
            <a:br>
              <a:rPr lang="pl-PL" sz="2800" dirty="0">
                <a:solidFill>
                  <a:schemeClr val="accent1">
                    <a:lumMod val="50000"/>
                  </a:schemeClr>
                </a:solidFill>
                <a:latin typeface="Source Sans Pro Black" panose="020B0803030403020204" pitchFamily="34" charset="-18"/>
              </a:rPr>
            </a:br>
            <a:r>
              <a:rPr lang="pl-PL" sz="2000" dirty="0">
                <a:solidFill>
                  <a:schemeClr val="accent1">
                    <a:lumMod val="50000"/>
                  </a:schemeClr>
                </a:solidFill>
                <a:latin typeface="Source Sans Pro Black" panose="020B0803030403020204" pitchFamily="34" charset="-18"/>
              </a:rPr>
              <a:t>Najważniejszy w Każdym Pakiecie Usług jest Koordynator Reklamy</a:t>
            </a:r>
            <a:endParaRPr lang="pl-PL" sz="2400" dirty="0">
              <a:solidFill>
                <a:schemeClr val="accent1">
                  <a:lumMod val="50000"/>
                </a:schemeClr>
              </a:solidFill>
              <a:latin typeface="League Gothic" panose="00000500000000000000" pitchFamily="50" charset="-18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4890499" y="1469204"/>
            <a:ext cx="4152099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l-PL" sz="15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Który poznaje ofertę Partnera</a:t>
            </a:r>
            <a:b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pl-PL" sz="1500" b="1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Proponuje plan promocji</a:t>
            </a:r>
            <a:b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pl-PL" sz="1500" b="1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Pomaga w zakupach w naszym sklepie</a:t>
            </a:r>
            <a:b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pl-PL" sz="1500" b="1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Ustala treść reklamy w banerach</a:t>
            </a:r>
            <a:b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pl-PL" sz="1500" b="1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Tworzy e-wizytówkę Partnerowi</a:t>
            </a:r>
            <a:b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pl-PL" sz="1500" b="1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Ustala korzyści dla Promotorów</a:t>
            </a:r>
            <a:b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pl-PL" sz="1500" b="1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Ustala treść vouchera</a:t>
            </a:r>
            <a:b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pl-PL" sz="1500" b="1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Aktywnie promuje i reklamuje </a:t>
            </a:r>
          </a:p>
          <a:p>
            <a:pPr>
              <a:buFont typeface="Arial" pitchFamily="34" charset="0"/>
              <a:buChar char="•"/>
            </a:pPr>
            <a:endParaRPr lang="pl-PL" sz="1500" b="1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Ogłasza konkursy nagród wśród załogi</a:t>
            </a:r>
            <a:b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br>
              <a:rPr lang="pl-PL" sz="15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pl-PL" sz="1500" b="1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Obraz 5" descr="Obraz zawierający Czcionka, tekst, Grafika, logo&#10;&#10;Opis wygenerowany automatycznie">
            <a:extLst>
              <a:ext uri="{FF2B5EF4-FFF2-40B4-BE49-F238E27FC236}">
                <a16:creationId xmlns:a16="http://schemas.microsoft.com/office/drawing/2014/main" id="{92CF6E01-2063-6B5E-5DC1-1E910DB1D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978">
            <a:off x="2435062" y="3055815"/>
            <a:ext cx="846749" cy="320292"/>
          </a:xfrm>
          <a:prstGeom prst="rect">
            <a:avLst/>
          </a:prstGeom>
        </p:spPr>
      </p:pic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CF72ADAD-49FF-9838-B125-0A6A64AA7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24" y="-679025"/>
            <a:ext cx="1727567" cy="17275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 txBox="1">
            <a:spLocks/>
          </p:cNvSpPr>
          <p:nvPr/>
        </p:nvSpPr>
        <p:spPr>
          <a:xfrm>
            <a:off x="-36000" y="414000"/>
            <a:ext cx="9216000" cy="46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lIns="720000" tIns="0" rIns="72000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00"/>
              </a:lnSpc>
            </a:pPr>
            <a:r>
              <a:rPr lang="pl-PL" sz="2600" dirty="0">
                <a:solidFill>
                  <a:srgbClr val="3F5F8D"/>
                </a:solidFill>
                <a:latin typeface="Source Sans Pro Light" panose="020B0403030403020204" pitchFamily="34" charset="-18"/>
              </a:rPr>
              <a:t>KORZYŚCI </a:t>
            </a:r>
            <a:r>
              <a:rPr lang="pl-PL" sz="2600" dirty="0">
                <a:solidFill>
                  <a:srgbClr val="3F5F8D"/>
                </a:solidFill>
                <a:latin typeface="Source Sans Pro Black" panose="020B0803030403020204" pitchFamily="34" charset="-18"/>
              </a:rPr>
              <a:t>Koordynatora Serwisu Reklamy</a:t>
            </a:r>
            <a:endParaRPr lang="pl-PL" sz="2600" dirty="0">
              <a:solidFill>
                <a:srgbClr val="3F5F8D"/>
              </a:solidFill>
              <a:latin typeface="League Gothic" panose="00000500000000000000" pitchFamily="50" charset="-18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0" y="4600769"/>
            <a:ext cx="9144000" cy="746903"/>
          </a:xfrm>
          <a:prstGeom prst="rect">
            <a:avLst/>
          </a:prstGeom>
          <a:gradFill flip="none" rotWithShape="1">
            <a:gsLst>
              <a:gs pos="6000">
                <a:srgbClr val="3F5F8D">
                  <a:shade val="30000"/>
                  <a:satMod val="115000"/>
                </a:srgbClr>
              </a:gs>
              <a:gs pos="88000">
                <a:srgbClr val="3F5F8D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720000" tIns="126000" rIns="720000" bIns="126000" rtlCol="0" anchor="ctr">
            <a:spAutoFit/>
          </a:bodyPr>
          <a:lstStyle/>
          <a:p>
            <a:pPr algn="ctr"/>
            <a:r>
              <a:rPr lang="pl-PL" sz="1600" dirty="0">
                <a:latin typeface="Source Sans Pro" charset="-18"/>
              </a:rPr>
              <a:t>Przychody w codziennej działalności gospodarczej oraz promocyjnej, udział w konkursie nagród, rozwój osobisty oraz nowe kontakty biznesowe w ramach naszego Projektu.</a:t>
            </a:r>
          </a:p>
        </p:txBody>
      </p:sp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D6BF8D9F-A0EA-11B5-3B78-AD9CAD1ED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24" y="-679025"/>
            <a:ext cx="1727567" cy="17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6784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3000"/>
                <a:lumOff val="97000"/>
              </a:schemeClr>
            </a:gs>
            <a:gs pos="74000">
              <a:schemeClr val="accent1">
                <a:lumMod val="35000"/>
                <a:lumOff val="65000"/>
              </a:schemeClr>
            </a:gs>
            <a:gs pos="83000">
              <a:schemeClr val="accent1">
                <a:lumMod val="35000"/>
                <a:lumOff val="6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 txBox="1">
            <a:spLocks/>
          </p:cNvSpPr>
          <p:nvPr/>
        </p:nvSpPr>
        <p:spPr>
          <a:xfrm>
            <a:off x="0" y="414000"/>
            <a:ext cx="9144000" cy="46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lIns="720000" tIns="0" rIns="72000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00"/>
              </a:lnSpc>
            </a:pPr>
            <a:r>
              <a:rPr lang="pl-PL" sz="2400" dirty="0">
                <a:solidFill>
                  <a:srgbClr val="3F5F8D"/>
                </a:solidFill>
                <a:latin typeface="Source Sans Pro Light" panose="020B0403030403020204" pitchFamily="34" charset="-18"/>
              </a:rPr>
              <a:t>POZIOMY PROWIZJI W </a:t>
            </a:r>
            <a:r>
              <a:rPr lang="pl-PL" sz="2400" dirty="0">
                <a:solidFill>
                  <a:srgbClr val="3F5F8D"/>
                </a:solidFill>
                <a:latin typeface="Source Sans Pro Black" panose="020B0803030403020204" pitchFamily="34" charset="-18"/>
              </a:rPr>
              <a:t>ŚCIEŻCE KARIERY </a:t>
            </a:r>
            <a:endParaRPr lang="pl-PL" sz="2400" dirty="0">
              <a:solidFill>
                <a:srgbClr val="3F5F8D"/>
              </a:solidFill>
              <a:latin typeface="League Gothic" panose="00000500000000000000" pitchFamily="50" charset="-18"/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537040"/>
              </p:ext>
            </p:extLst>
          </p:nvPr>
        </p:nvGraphicFramePr>
        <p:xfrm>
          <a:off x="691730" y="1493956"/>
          <a:ext cx="7760540" cy="22886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16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7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4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OBRÓT MIESIĘCZNY</a:t>
                      </a:r>
                      <a:endParaRPr lang="pl-PL" sz="180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53172" marR="53172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PROWIZJIA 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ZA PAKIETY USŁUG</a:t>
                      </a:r>
                    </a:p>
                  </a:txBody>
                  <a:tcPr marL="53172" marR="53172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PROWIZJA ZA ZAKUP 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Oferty Partnerów</a:t>
                      </a:r>
                      <a:endParaRPr lang="pl-PL" sz="18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72" marR="5317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aseline="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PROMOTOR</a:t>
                      </a:r>
                      <a:endParaRPr lang="pl-PL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1.33% z Prowizji do podziału</a:t>
                      </a:r>
                      <a:endParaRPr lang="pl-PL" sz="14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Od 0,53% do 12% z Prowizji do podziału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KOORDYNATOR SERWISU REKLAMY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30+ 5 %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Od 5% do 10%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881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MENADŻER</a:t>
                      </a:r>
                      <a:r>
                        <a:rPr lang="pl-PL" sz="1400" baseline="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pl-PL" sz="14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REGIONALNY VIP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50+</a:t>
                      </a:r>
                      <a:r>
                        <a:rPr lang="pl-PL" sz="14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5%</a:t>
                      </a:r>
                      <a:endParaRPr lang="pl-PL" sz="14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Od 5% do 10% + bilans KR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Prostokąt zaokrąglony 10"/>
          <p:cNvSpPr/>
          <p:nvPr/>
        </p:nvSpPr>
        <p:spPr>
          <a:xfrm>
            <a:off x="1161825" y="4605980"/>
            <a:ext cx="6847963" cy="910970"/>
          </a:xfrm>
          <a:prstGeom prst="roundRect">
            <a:avLst>
              <a:gd name="adj" fmla="val 0"/>
            </a:avLst>
          </a:prstGeom>
          <a:solidFill>
            <a:srgbClr val="F7A700"/>
          </a:solidFill>
          <a:ln w="3175">
            <a:noFill/>
          </a:ln>
          <a:effectLst>
            <a:outerShdw blurRad="63500" dist="50800" dir="3000000" algn="tl" rotWithShape="0">
              <a:prstClr val="black">
                <a:alpha val="15000"/>
              </a:prstClr>
            </a:outerShdw>
          </a:effectLst>
        </p:spPr>
        <p:txBody>
          <a:bodyPr wrap="square" lIns="144000" tIns="36000" rIns="91440" bIns="43200" anchor="ctr">
            <a:spAutoFit/>
          </a:bodyPr>
          <a:lstStyle/>
          <a:p>
            <a:pPr algn="ctr"/>
            <a:r>
              <a:rPr lang="pl-PL" sz="1800" dirty="0">
                <a:solidFill>
                  <a:schemeClr val="bg1"/>
                </a:solidFill>
              </a:rPr>
              <a:t>Zwrot gotówki Cashback jest naliczany na bieżąco u Partnerów, którzy posiadają status Koordynatora Reklamy i wypłacany jest na podstawie wystawionej faktury.</a:t>
            </a:r>
          </a:p>
        </p:txBody>
      </p:sp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E13F7501-0344-49E5-AB42-C282D6267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24" y="-679025"/>
            <a:ext cx="1727567" cy="17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8397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229577"/>
            <a:ext cx="9144000" cy="1104636"/>
          </a:xfrm>
        </p:spPr>
        <p:txBody>
          <a:bodyPr>
            <a:normAutofit fontScale="90000"/>
          </a:bodyPr>
          <a:lstStyle/>
          <a:p>
            <a:pPr algn="ctr"/>
            <a:r>
              <a:rPr lang="pl-PL" sz="2700" b="1" dirty="0">
                <a:solidFill>
                  <a:srgbClr val="3366FF"/>
                </a:solidFill>
              </a:rPr>
              <a:t>Sposób podziału prowizji uzyskanych od Partnerów za zrealizowany obrót</a:t>
            </a:r>
            <a:br>
              <a:rPr lang="pl-PL" sz="2800" b="1" dirty="0">
                <a:solidFill>
                  <a:srgbClr val="3366FF"/>
                </a:solidFill>
              </a:rPr>
            </a:br>
            <a:r>
              <a:rPr lang="pl-PL" sz="2800" b="1" dirty="0">
                <a:solidFill>
                  <a:srgbClr val="3366FF"/>
                </a:solidFill>
              </a:rPr>
              <a:t>Do podziału </a:t>
            </a:r>
            <a:r>
              <a:rPr lang="pl-PL" sz="2800" kern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⅔</a:t>
            </a:r>
            <a:r>
              <a:rPr lang="pl-PL" sz="2800" b="1" dirty="0">
                <a:solidFill>
                  <a:srgbClr val="3366FF"/>
                </a:solidFill>
              </a:rPr>
              <a:t>  = 100% uzyskanego Cashback.</a:t>
            </a:r>
            <a:br>
              <a:rPr lang="pl-PL" sz="2800" b="1" dirty="0">
                <a:solidFill>
                  <a:srgbClr val="3366FF"/>
                </a:solidFill>
              </a:rPr>
            </a:br>
            <a:r>
              <a:rPr lang="pl-PL" sz="4000" b="1" dirty="0">
                <a:solidFill>
                  <a:srgbClr val="3366FF"/>
                </a:solidFill>
              </a:rPr>
              <a:t>Cashback </a:t>
            </a:r>
            <a:r>
              <a:rPr lang="pl-PL" sz="2700" b="1" dirty="0">
                <a:solidFill>
                  <a:srgbClr val="3366FF"/>
                </a:solidFill>
              </a:rPr>
              <a:t>zwrot gotówki na dowolne konto dla własnej konsumpcji. </a:t>
            </a:r>
            <a:endParaRPr lang="pl-PL" sz="2700" b="1" i="1" dirty="0">
              <a:solidFill>
                <a:srgbClr val="3366FF"/>
              </a:solidFill>
            </a:endParaRPr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7316090"/>
              </p:ext>
            </p:extLst>
          </p:nvPr>
        </p:nvGraphicFramePr>
        <p:xfrm>
          <a:off x="628650" y="1520825"/>
          <a:ext cx="7886700" cy="362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3918857" y="4366726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b="1" dirty="0"/>
              <a:t>100 %</a:t>
            </a:r>
          </a:p>
        </p:txBody>
      </p:sp>
      <p:pic>
        <p:nvPicPr>
          <p:cNvPr id="1026" name="Picture 2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14493" y="1842835"/>
            <a:ext cx="1002136" cy="1005739"/>
          </a:xfrm>
          <a:prstGeom prst="rect">
            <a:avLst/>
          </a:prstGeom>
          <a:noFill/>
        </p:spPr>
      </p:pic>
      <p:pic>
        <p:nvPicPr>
          <p:cNvPr id="1027" name="Picture 3" descr="C:\Program Files\Microsoft Office\MEDIA\CAGCAT10\j0222021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63929" y="1851707"/>
            <a:ext cx="1002593" cy="1006196"/>
          </a:xfrm>
          <a:prstGeom prst="rect">
            <a:avLst/>
          </a:prstGeom>
          <a:noFill/>
        </p:spPr>
      </p:pic>
      <p:pic>
        <p:nvPicPr>
          <p:cNvPr id="1028" name="Picture 4" descr="C:\Program Files\Microsoft Office\MEDIA\CAGCAT10\j0222017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51146" y="1870367"/>
            <a:ext cx="990570" cy="994130"/>
          </a:xfrm>
          <a:prstGeom prst="rect">
            <a:avLst/>
          </a:prstGeom>
          <a:noFill/>
        </p:spPr>
      </p:pic>
      <p:sp>
        <p:nvSpPr>
          <p:cNvPr id="8" name="pole tekstowe 7"/>
          <p:cNvSpPr txBox="1"/>
          <p:nvPr/>
        </p:nvSpPr>
        <p:spPr>
          <a:xfrm>
            <a:off x="1558212" y="407747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dirty="0"/>
              <a:t>40 % </a:t>
            </a:r>
          </a:p>
        </p:txBody>
      </p:sp>
      <p:sp>
        <p:nvSpPr>
          <p:cNvPr id="9" name="pole tekstowe 8"/>
          <p:cNvSpPr txBox="1"/>
          <p:nvPr/>
        </p:nvSpPr>
        <p:spPr>
          <a:xfrm>
            <a:off x="3724396" y="3953126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dirty="0"/>
              <a:t>75 % minus (-)</a:t>
            </a:r>
          </a:p>
          <a:p>
            <a:r>
              <a:rPr lang="pl-PL" sz="1800" dirty="0"/>
              <a:t>40 % Promotora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6381900" y="3938978"/>
            <a:ext cx="1965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dirty="0"/>
              <a:t>100 % minus</a:t>
            </a:r>
          </a:p>
          <a:p>
            <a:r>
              <a:rPr lang="pl-PL" sz="1800" dirty="0"/>
              <a:t>75 % Koordynatora</a:t>
            </a:r>
          </a:p>
        </p:txBody>
      </p:sp>
      <p:pic>
        <p:nvPicPr>
          <p:cNvPr id="3" name="Obraz 2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CF51B7B4-7533-84B7-98D1-32535795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16" y="-547566"/>
            <a:ext cx="1355678" cy="13556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 txBox="1">
            <a:spLocks/>
          </p:cNvSpPr>
          <p:nvPr/>
        </p:nvSpPr>
        <p:spPr>
          <a:xfrm>
            <a:off x="0" y="414000"/>
            <a:ext cx="9216000" cy="4680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txBody>
          <a:bodyPr vert="horz" lIns="720000" tIns="0" rIns="72000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00"/>
              </a:lnSpc>
            </a:pPr>
            <a:r>
              <a:rPr lang="pl-PL" sz="2400" b="1" dirty="0">
                <a:solidFill>
                  <a:srgbClr val="3F5F8D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ZWROT GOTÓWKI CASHBACK </a:t>
            </a:r>
            <a:r>
              <a:rPr lang="pl-PL" sz="2400" dirty="0">
                <a:solidFill>
                  <a:srgbClr val="3F5F8D"/>
                </a:solidFill>
                <a:latin typeface="Source Sans Pro Black" panose="020B0803030403020204" pitchFamily="34" charset="-18"/>
              </a:rPr>
              <a:t>ZA POLECENIA  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02317"/>
              </p:ext>
            </p:extLst>
          </p:nvPr>
        </p:nvGraphicFramePr>
        <p:xfrm>
          <a:off x="785309" y="2407138"/>
          <a:ext cx="7573382" cy="2344616"/>
        </p:xfrm>
        <a:graphic>
          <a:graphicData uri="http://schemas.openxmlformats.org/drawingml/2006/table">
            <a:tbl>
              <a:tblPr firstRow="1" bandRow="1">
                <a:effectLst>
                  <a:outerShdw blurRad="63500" dist="50800" dir="3000000" algn="ctr" rotWithShape="0">
                    <a:srgbClr val="000000">
                      <a:alpha val="15000"/>
                    </a:srgbClr>
                  </a:outerShdw>
                </a:effectLst>
                <a:tableStyleId>{5C22544A-7EE6-4342-B048-85BDC9FD1C3A}</a:tableStyleId>
              </a:tblPr>
              <a:tblGrid>
                <a:gridCol w="284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4561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Source Sans Pro" panose="020B0503030403020204" pitchFamily="34" charset="-18"/>
                        </a:rPr>
                        <a:t>PREMIOWANE PRODUKTY</a:t>
                      </a:r>
                      <a:r>
                        <a:rPr lang="pl-PL" sz="1600" b="0" baseline="0" dirty="0">
                          <a:latin typeface="Source Sans Pro" panose="020B0503030403020204" pitchFamily="34" charset="-18"/>
                        </a:rPr>
                        <a:t> I USŁUGI </a:t>
                      </a:r>
                      <a:endParaRPr lang="pl-PL" sz="1600" b="0" dirty="0">
                        <a:latin typeface="Source Sans Pro" panose="020B0503030403020204" pitchFamily="34" charset="-18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F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latin typeface="Source Sans Pro" panose="020B0503030403020204" pitchFamily="34" charset="-18"/>
                        </a:rPr>
                        <a:t>PROMOTOR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F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baseline="0" dirty="0">
                          <a:latin typeface="Source Sans Pro" panose="020B0503030403020204" pitchFamily="34" charset="-18"/>
                        </a:rPr>
                        <a:t> Koordynator Serwisu Reklamy</a:t>
                      </a:r>
                      <a:endParaRPr lang="pl-PL" sz="1600" b="0" dirty="0">
                        <a:latin typeface="Source Sans Pro" panose="020B0503030403020204" pitchFamily="34" charset="-1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F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baseline="0">
                          <a:latin typeface="Source Sans Pro" panose="020B0503030403020204" pitchFamily="34" charset="-18"/>
                        </a:rPr>
                        <a:t>MENADŻER </a:t>
                      </a:r>
                      <a:r>
                        <a:rPr lang="pl-PL" sz="1600" b="0" baseline="0" dirty="0">
                          <a:latin typeface="Source Sans Pro" panose="020B0503030403020204" pitchFamily="34" charset="-18"/>
                        </a:rPr>
                        <a:t>REGIONALNY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F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204">
                <a:tc>
                  <a:txBody>
                    <a:bodyPr/>
                    <a:lstStyle/>
                    <a:p>
                      <a:pPr algn="ctr"/>
                      <a:r>
                        <a:rPr lang="pl-PL" sz="1300" b="1" dirty="0">
                          <a:solidFill>
                            <a:srgbClr val="192A49"/>
                          </a:solidFill>
                          <a:latin typeface="Source Sans Pro Light" panose="020B0403030403020204" pitchFamily="34" charset="-18"/>
                        </a:rPr>
                        <a:t>PAKIETY</a:t>
                      </a:r>
                      <a:r>
                        <a:rPr lang="pl-PL" sz="1300" b="1" baseline="0" dirty="0">
                          <a:solidFill>
                            <a:srgbClr val="192A49"/>
                          </a:solidFill>
                          <a:latin typeface="Source Sans Pro Light" panose="020B0403030403020204" pitchFamily="34" charset="-18"/>
                        </a:rPr>
                        <a:t> USŁUG</a:t>
                      </a:r>
                      <a:endParaRPr lang="pl-PL" sz="1300" b="1" dirty="0">
                        <a:solidFill>
                          <a:srgbClr val="192A49"/>
                        </a:solidFill>
                        <a:latin typeface="Source Sans Pro Light" panose="020B0403030403020204" pitchFamily="34" charset="-18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1,33% z Prowizji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1,16% z Prowizji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0,83% z Prowizji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851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300" b="1" dirty="0">
                          <a:solidFill>
                            <a:srgbClr val="192A49"/>
                          </a:solidFill>
                          <a:latin typeface="Source Sans Pro Light" panose="020B0403030403020204" pitchFamily="34" charset="-18"/>
                        </a:rPr>
                        <a:t>ZAKUP</a:t>
                      </a:r>
                      <a:r>
                        <a:rPr lang="pl-PL" sz="1300" b="1" baseline="0" dirty="0">
                          <a:solidFill>
                            <a:srgbClr val="192A49"/>
                          </a:solidFill>
                          <a:latin typeface="Source Sans Pro Light" panose="020B0403030403020204" pitchFamily="34" charset="-18"/>
                        </a:rPr>
                        <a:t> USŁUG NA REKLAMĘ LUB innych produktów lub usług z naszego sklepu</a:t>
                      </a:r>
                      <a:endParaRPr lang="pl-PL" sz="1300" b="1" dirty="0">
                        <a:solidFill>
                          <a:srgbClr val="192A49"/>
                        </a:solidFill>
                        <a:latin typeface="Source Sans Pro Light" panose="020B0403030403020204" pitchFamily="34" charset="-18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1,33% z Prowizji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1,16% z Prowizji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0,83% z Prowizji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Prostokąt zaokrąglony 6"/>
          <p:cNvSpPr/>
          <p:nvPr/>
        </p:nvSpPr>
        <p:spPr>
          <a:xfrm>
            <a:off x="770563" y="5066953"/>
            <a:ext cx="7475174" cy="572416"/>
          </a:xfrm>
          <a:prstGeom prst="roundRect">
            <a:avLst>
              <a:gd name="adj" fmla="val 0"/>
            </a:avLst>
          </a:prstGeom>
          <a:solidFill>
            <a:srgbClr val="F7A700"/>
          </a:solidFill>
          <a:ln w="3175">
            <a:noFill/>
          </a:ln>
          <a:effectLst>
            <a:outerShdw blurRad="63500" dist="50800" dir="3000000" algn="tl" rotWithShape="0">
              <a:prstClr val="black">
                <a:alpha val="15000"/>
              </a:prstClr>
            </a:outerShdw>
          </a:effectLst>
        </p:spPr>
        <p:txBody>
          <a:bodyPr wrap="square" lIns="144000" tIns="36000" rIns="91440" bIns="43200" anchor="ctr">
            <a:spAutoFit/>
          </a:bodyPr>
          <a:lstStyle/>
          <a:p>
            <a:pPr algn="ctr"/>
            <a:r>
              <a:rPr lang="pl-PL" sz="1600" dirty="0">
                <a:solidFill>
                  <a:schemeClr val="bg1"/>
                </a:solidFill>
                <a:latin typeface="Source Sans Pro" panose="020B0503030403020204" pitchFamily="34" charset="-18"/>
              </a:rPr>
              <a:t>Aktywny Koordynator ma prawo do premii zależnych od uzyskanego poziomu obrotu zgodnie z Planem Wynagrodzeń.</a:t>
            </a:r>
          </a:p>
        </p:txBody>
      </p:sp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FB4C0E1B-362A-19E0-CDE2-745AE8308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32" y="-679025"/>
            <a:ext cx="1727567" cy="17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9481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 txBox="1">
            <a:spLocks/>
          </p:cNvSpPr>
          <p:nvPr/>
        </p:nvSpPr>
        <p:spPr>
          <a:xfrm>
            <a:off x="0" y="414000"/>
            <a:ext cx="9144000" cy="46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lIns="720000" tIns="0" rIns="72000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00"/>
              </a:lnSpc>
            </a:pPr>
            <a:r>
              <a:rPr lang="pl-PL" sz="2400" dirty="0">
                <a:solidFill>
                  <a:srgbClr val="3F5F8D"/>
                </a:solidFill>
                <a:latin typeface="Source Sans Pro Light" panose="020B0403030403020204" pitchFamily="34" charset="-18"/>
              </a:rPr>
              <a:t>WYSOKOŚĆ PROWIZJI ZA</a:t>
            </a:r>
            <a:r>
              <a:rPr lang="pl-PL" sz="2400" dirty="0">
                <a:solidFill>
                  <a:srgbClr val="3F5F8D"/>
                </a:solidFill>
                <a:latin typeface="Source Sans Pro Black" panose="020B0803030403020204" pitchFamily="34" charset="-18"/>
              </a:rPr>
              <a:t> PAKIETY USŁUG REKLAMY</a:t>
            </a:r>
            <a:endParaRPr lang="pl-PL" sz="2400" dirty="0">
              <a:solidFill>
                <a:srgbClr val="3F5F8D"/>
              </a:solidFill>
              <a:latin typeface="League Gothic" panose="00000500000000000000" pitchFamily="50" charset="-18"/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553499"/>
              </p:ext>
            </p:extLst>
          </p:nvPr>
        </p:nvGraphicFramePr>
        <p:xfrm>
          <a:off x="665965" y="1344706"/>
          <a:ext cx="7793822" cy="32272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9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5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16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PAKIETY KORZYŚCI</a:t>
                      </a:r>
                    </a:p>
                  </a:txBody>
                  <a:tcPr marL="53172" marR="5317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PROMOTOR</a:t>
                      </a:r>
                    </a:p>
                  </a:txBody>
                  <a:tcPr marL="53172" marR="5317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Koordynator</a:t>
                      </a:r>
                      <a:r>
                        <a:rPr lang="pl-PL" baseline="0" dirty="0"/>
                        <a:t> Serwisu Reklamy</a:t>
                      </a:r>
                      <a:endParaRPr lang="pl-PL" dirty="0"/>
                    </a:p>
                  </a:txBody>
                  <a:tcPr marL="53172" marR="531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MENADZER</a:t>
                      </a:r>
                      <a:r>
                        <a:rPr lang="pl-PL" sz="1400" baseline="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aseline="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REGIONALNY</a:t>
                      </a:r>
                      <a:endParaRPr lang="pl-PL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72" marR="5317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0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2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PAKIET</a:t>
                      </a:r>
                      <a:r>
                        <a:rPr lang="pl-PL" sz="1200" baseline="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STUDENT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200" baseline="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690 </a:t>
                      </a:r>
                      <a:r>
                        <a:rPr lang="pl-PL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pl-PL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1,33% z Prowizji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50% + bilans 20%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8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2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PAKIET MINI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20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1 600 </a:t>
                      </a:r>
                      <a:r>
                        <a:rPr lang="pl-PL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pl-PL" sz="12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1,33% z Prowizji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50% + bilans 20%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298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PAKIET STANDARD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2 500 </a:t>
                      </a:r>
                      <a:r>
                        <a:rPr lang="pl-PL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pl-PL" sz="12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1,33% z Prowizji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50% + bilans 20%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25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PAKIET PREMIUM 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5 500 </a:t>
                      </a:r>
                      <a:r>
                        <a:rPr lang="pl-PL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pl-PL" sz="1200" b="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1,33% z Prowizji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dirty="0">
                          <a:effectLst/>
                        </a:rPr>
                        <a:t>50% + bilans 20%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2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2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PAKIET</a:t>
                      </a:r>
                      <a:r>
                        <a:rPr lang="pl-PL" sz="1200" baseline="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VIP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200" baseline="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10 000 </a:t>
                      </a:r>
                      <a:r>
                        <a:rPr lang="pl-PL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pl-PL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1,33% z Prowizji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baseline="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300" b="1" dirty="0">
                          <a:latin typeface="+mn-lt"/>
                        </a:rPr>
                        <a:t>50% + bilans 20%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Prostokąt zaokrąglony 10"/>
          <p:cNvSpPr/>
          <p:nvPr/>
        </p:nvSpPr>
        <p:spPr>
          <a:xfrm>
            <a:off x="462579" y="4749849"/>
            <a:ext cx="8272629" cy="633971"/>
          </a:xfrm>
          <a:prstGeom prst="roundRect">
            <a:avLst>
              <a:gd name="adj" fmla="val 0"/>
            </a:avLst>
          </a:prstGeom>
          <a:solidFill>
            <a:srgbClr val="F7A700"/>
          </a:solidFill>
          <a:ln w="3175">
            <a:noFill/>
          </a:ln>
          <a:effectLst>
            <a:outerShdw blurRad="63500" dist="50800" dir="3000000" algn="tl" rotWithShape="0">
              <a:prstClr val="black">
                <a:alpha val="15000"/>
              </a:prstClr>
            </a:outerShdw>
          </a:effectLst>
        </p:spPr>
        <p:txBody>
          <a:bodyPr wrap="square" lIns="144000" tIns="36000" rIns="91440" bIns="43200" anchor="ctr">
            <a:spAutoFit/>
          </a:bodyPr>
          <a:lstStyle/>
          <a:p>
            <a:pPr algn="ctr"/>
            <a:r>
              <a:rPr lang="pl-PL" sz="1800" dirty="0">
                <a:solidFill>
                  <a:schemeClr val="bg1"/>
                </a:solidFill>
              </a:rPr>
              <a:t>Koordynator oraz Menadżer Regionalny może otrzymywać dodatkowe nagrody w konkursie, które zależą od osiągniętego obrotu z swoją strukturą dystrybucji. </a:t>
            </a:r>
            <a:endParaRPr lang="pl-PL" sz="1800" dirty="0">
              <a:solidFill>
                <a:schemeClr val="bg1"/>
              </a:solidFill>
              <a:latin typeface="Source Sans Pro Light" panose="020B0403030403020204" pitchFamily="34" charset="-18"/>
            </a:endParaRPr>
          </a:p>
        </p:txBody>
      </p:sp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DCBA5182-7160-D3AF-F573-FF98E9BA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24" y="-679025"/>
            <a:ext cx="1727567" cy="17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76513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609600" y="648000"/>
            <a:ext cx="7924800" cy="4771720"/>
          </a:xfrm>
        </p:spPr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8" name="Tytuł 1"/>
          <p:cNvSpPr txBox="1">
            <a:spLocks/>
          </p:cNvSpPr>
          <p:nvPr/>
        </p:nvSpPr>
        <p:spPr>
          <a:xfrm>
            <a:off x="-36000" y="414000"/>
            <a:ext cx="9216000" cy="468000"/>
          </a:xfrm>
          <a:prstGeom prst="rect">
            <a:avLst/>
          </a:prstGeom>
          <a:solidFill>
            <a:schemeClr val="bg1">
              <a:alpha val="59000"/>
            </a:schemeClr>
          </a:solidFill>
          <a:ln w="9525">
            <a:solidFill>
              <a:srgbClr val="3F5F8D"/>
            </a:solidFill>
          </a:ln>
        </p:spPr>
        <p:txBody>
          <a:bodyPr vert="horz" lIns="720000" tIns="0" rIns="72000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00"/>
              </a:lnSpc>
            </a:pPr>
            <a:r>
              <a:rPr lang="pl-PL" sz="2200" dirty="0">
                <a:solidFill>
                  <a:srgbClr val="3F5F8D"/>
                </a:solidFill>
                <a:latin typeface="Source Sans Pro Light" panose="020B0403030403020204" pitchFamily="34" charset="-18"/>
              </a:rPr>
              <a:t>POTENCJAŁ RYNKU </a:t>
            </a:r>
            <a:r>
              <a:rPr lang="pl-PL" sz="2200">
                <a:solidFill>
                  <a:srgbClr val="3F5F8D"/>
                </a:solidFill>
                <a:latin typeface="Source Sans Pro Black" panose="020B0803030403020204" pitchFamily="34" charset="-18"/>
              </a:rPr>
              <a:t>w Projekcie </a:t>
            </a:r>
            <a:endParaRPr lang="pl-PL" sz="2200" dirty="0">
              <a:solidFill>
                <a:srgbClr val="3F5F8D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3791164" y="4274040"/>
            <a:ext cx="5352836" cy="1394645"/>
          </a:xfrm>
          <a:prstGeom prst="rect">
            <a:avLst/>
          </a:prstGeom>
          <a:gradFill flip="none" rotWithShape="1">
            <a:gsLst>
              <a:gs pos="6000">
                <a:srgbClr val="3F5F8D">
                  <a:shade val="30000"/>
                  <a:satMod val="115000"/>
                </a:srgbClr>
              </a:gs>
              <a:gs pos="88000">
                <a:srgbClr val="3F5F8D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720000" tIns="126000" rIns="720000" bIns="126000" rtlCol="0" anchor="ctr">
            <a:spAutoFit/>
          </a:bodyPr>
          <a:lstStyle/>
          <a:p>
            <a:pPr>
              <a:lnSpc>
                <a:spcPct val="120000"/>
              </a:lnSpc>
              <a:spcAft>
                <a:spcPts val="400"/>
              </a:spcAft>
            </a:pPr>
            <a:r>
              <a:rPr lang="pl-PL" sz="1500" dirty="0">
                <a:solidFill>
                  <a:schemeClr val="bg1"/>
                </a:solidFill>
                <a:latin typeface="Source Sans Pro" charset="-18"/>
              </a:rPr>
              <a:t>W Europie jest ok 165 000 000 firm i 870 000 000 osób na etacie. To potencjalni Partnerzy i Promotorzy.</a:t>
            </a:r>
          </a:p>
          <a:p>
            <a:pPr algn="ctr">
              <a:lnSpc>
                <a:spcPct val="120000"/>
              </a:lnSpc>
              <a:spcAft>
                <a:spcPts val="400"/>
              </a:spcAft>
            </a:pPr>
            <a:r>
              <a:rPr lang="pl-PL" sz="1500" dirty="0">
                <a:solidFill>
                  <a:schemeClr val="bg1"/>
                </a:solidFill>
                <a:latin typeface="Source Sans Pro" charset="-18"/>
              </a:rPr>
              <a:t>Razem możemy więcej!  </a:t>
            </a:r>
            <a:endParaRPr lang="pl-PL" sz="1500" dirty="0">
              <a:solidFill>
                <a:schemeClr val="accent3">
                  <a:lumMod val="20000"/>
                  <a:lumOff val="80000"/>
                </a:schemeClr>
              </a:solidFill>
              <a:latin typeface="Source Sans Pro" panose="020B0503030403020204" pitchFamily="34" charset="-18"/>
            </a:endParaRPr>
          </a:p>
        </p:txBody>
      </p:sp>
      <p:pic>
        <p:nvPicPr>
          <p:cNvPr id="5" name="Obraz 4" descr="Obraz zawierający tekst, Czcionka, Jaskrawoniebieski, zrzut ekranu&#10;&#10;Opis wygenerowany automatycznie">
            <a:extLst>
              <a:ext uri="{FF2B5EF4-FFF2-40B4-BE49-F238E27FC236}">
                <a16:creationId xmlns:a16="http://schemas.microsoft.com/office/drawing/2014/main" id="{550A2A4A-4FE3-58B3-DEE3-F1576F6DA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8" y="2160177"/>
            <a:ext cx="1446643" cy="1163314"/>
          </a:xfrm>
          <a:prstGeom prst="rect">
            <a:avLst/>
          </a:prstGeom>
        </p:spPr>
      </p:pic>
      <p:pic>
        <p:nvPicPr>
          <p:cNvPr id="7" name="Obraz 6" descr="Obraz zawierający tekst, zrzut ekranu, bateria&#10;&#10;Opis wygenerowany automatycznie">
            <a:extLst>
              <a:ext uri="{FF2B5EF4-FFF2-40B4-BE49-F238E27FC236}">
                <a16:creationId xmlns:a16="http://schemas.microsoft.com/office/drawing/2014/main" id="{E79C1731-11DC-C263-2434-7533C4D73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2" y="1045794"/>
            <a:ext cx="3222293" cy="4555393"/>
          </a:xfrm>
          <a:prstGeom prst="rect">
            <a:avLst/>
          </a:prstGeom>
        </p:spPr>
      </p:pic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A2770ECB-8325-0C6C-ABB3-9CC07866F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24" y="-679025"/>
            <a:ext cx="1727567" cy="17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9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9340FD-F9D8-61F0-32C2-FD252FAC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Ludzka twarz, ubrania, osoba, człowiek">
            <a:extLst>
              <a:ext uri="{FF2B5EF4-FFF2-40B4-BE49-F238E27FC236}">
                <a16:creationId xmlns:a16="http://schemas.microsoft.com/office/drawing/2014/main" id="{4F87C4FC-E7CA-133C-C673-6014DA513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66819"/>
            <a:ext cx="8610175" cy="5381361"/>
          </a:xfrm>
        </p:spPr>
      </p:pic>
      <p:pic>
        <p:nvPicPr>
          <p:cNvPr id="3" name="Obraz 2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348EBC2-93FD-A493-3D5E-AD2ED10E8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97" y="-351692"/>
            <a:ext cx="851876" cy="85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zrzut ekranu, Wykres, Czcionka">
            <a:extLst>
              <a:ext uri="{FF2B5EF4-FFF2-40B4-BE49-F238E27FC236}">
                <a16:creationId xmlns:a16="http://schemas.microsoft.com/office/drawing/2014/main" id="{C5BCB38B-14FF-8940-F993-BE602E866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7" y="1117307"/>
            <a:ext cx="5743325" cy="432048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DE67174-B772-644F-5C29-E2CB08778C72}"/>
              </a:ext>
            </a:extLst>
          </p:cNvPr>
          <p:cNvSpPr txBox="1"/>
          <p:nvPr/>
        </p:nvSpPr>
        <p:spPr>
          <a:xfrm>
            <a:off x="1474575" y="397227"/>
            <a:ext cx="6434775" cy="60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7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l-PL" sz="1667" b="1" i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Sytuacja rynku reklamy w perspektywie lat 2018 do 2027 </a:t>
            </a:r>
          </a:p>
          <a:p>
            <a:pPr algn="ctr" defTabSz="37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l-PL" sz="1667" b="1" i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 wyraźnym załamaniem w wyniku Pandemii </a:t>
            </a:r>
            <a:r>
              <a:rPr lang="pl-PL" sz="1667" b="1" i="1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Corona</a:t>
            </a:r>
            <a:r>
              <a:rPr lang="pl-PL" sz="1667" b="1" i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-19</a:t>
            </a:r>
          </a:p>
        </p:txBody>
      </p:sp>
      <p:pic>
        <p:nvPicPr>
          <p:cNvPr id="3" name="Obraz 2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C1704149-B6E7-3000-5A37-7EE6AF15D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24" y="-679025"/>
            <a:ext cx="1727567" cy="17275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pole tekstowe 1"/>
          <p:cNvSpPr txBox="1">
            <a:spLocks noChangeArrowheads="1"/>
          </p:cNvSpPr>
          <p:nvPr/>
        </p:nvSpPr>
        <p:spPr bwMode="auto">
          <a:xfrm>
            <a:off x="2196805" y="217207"/>
            <a:ext cx="47504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lang="pl-PL" altLang="pl-PL" sz="2000" b="1" i="1" dirty="0">
                <a:solidFill>
                  <a:srgbClr val="0070C0"/>
                </a:solidFill>
              </a:rPr>
              <a:t>Prognozowana zmiana rynku finansowego 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lang="pl-PL" altLang="pl-PL" sz="2000" b="1" i="1" dirty="0">
                <a:solidFill>
                  <a:srgbClr val="0070C0"/>
                </a:solidFill>
              </a:rPr>
              <a:t>w wartości rynku w roku 2025</a:t>
            </a:r>
          </a:p>
        </p:txBody>
      </p:sp>
      <p:pic>
        <p:nvPicPr>
          <p:cNvPr id="3" name="Obraz 2" descr="Obraz zawierający tekst, zrzut ekranu, linia, Wykres&#10;&#10;Opis wygenerowany automatycznie">
            <a:extLst>
              <a:ext uri="{FF2B5EF4-FFF2-40B4-BE49-F238E27FC236}">
                <a16:creationId xmlns:a16="http://schemas.microsoft.com/office/drawing/2014/main" id="{F9CB4A44-782A-95B8-68D1-B621C817C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1283010"/>
            <a:ext cx="5734050" cy="4210050"/>
          </a:xfrm>
          <a:prstGeom prst="rect">
            <a:avLst/>
          </a:prstGeom>
        </p:spPr>
      </p:pic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08402A90-113E-2BA0-4947-B2F4D9CF6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24" y="-679025"/>
            <a:ext cx="1727567" cy="17275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pole tekstowe 13"/>
          <p:cNvSpPr txBox="1">
            <a:spLocks noChangeArrowheads="1"/>
          </p:cNvSpPr>
          <p:nvPr/>
        </p:nvSpPr>
        <p:spPr bwMode="auto">
          <a:xfrm>
            <a:off x="1271322" y="158090"/>
            <a:ext cx="6598770" cy="86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lang="pl-PL" altLang="pl-PL" sz="1667" b="1" i="1" dirty="0">
                <a:solidFill>
                  <a:srgbClr val="0070C0"/>
                </a:solidFill>
              </a:rPr>
              <a:t>Okres czasu w jakim doprowadzono do rejestracji 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lang="pl-PL" altLang="pl-PL" sz="1667" b="1" i="1" dirty="0">
                <a:solidFill>
                  <a:srgbClr val="0070C0"/>
                </a:solidFill>
              </a:rPr>
              <a:t>100 000 000 użytkowników 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lang="pl-PL" altLang="pl-PL" sz="1667" b="1" i="1" dirty="0">
                <a:solidFill>
                  <a:srgbClr val="0070C0"/>
                </a:solidFill>
              </a:rPr>
              <a:t>Znanych mediów w internecie.</a:t>
            </a:r>
          </a:p>
        </p:txBody>
      </p:sp>
      <p:pic>
        <p:nvPicPr>
          <p:cNvPr id="3" name="Obraz 2" descr="Obraz zawierający tekst, zrzut ekranu, Czcionka, Równolegle&#10;&#10;Opis wygenerowany automatycznie">
            <a:extLst>
              <a:ext uri="{FF2B5EF4-FFF2-40B4-BE49-F238E27FC236}">
                <a16:creationId xmlns:a16="http://schemas.microsoft.com/office/drawing/2014/main" id="{BF253B07-69B5-8127-3EA2-55FC3BFAB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4" y="747993"/>
            <a:ext cx="5759450" cy="4749800"/>
          </a:xfrm>
          <a:prstGeom prst="rect">
            <a:avLst/>
          </a:prstGeom>
        </p:spPr>
      </p:pic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DECC6FFF-D475-CA4E-C5C6-EAD46233A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24" y="-679025"/>
            <a:ext cx="1727567" cy="17275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 txBox="1">
            <a:spLocks/>
          </p:cNvSpPr>
          <p:nvPr/>
        </p:nvSpPr>
        <p:spPr>
          <a:xfrm>
            <a:off x="-36000" y="414000"/>
            <a:ext cx="9216000" cy="468000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3F5F8D"/>
            </a:solidFill>
          </a:ln>
        </p:spPr>
        <p:txBody>
          <a:bodyPr vert="horz" lIns="720000" tIns="36000" rIns="720000" bIns="3600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00"/>
              </a:lnSpc>
            </a:pPr>
            <a:r>
              <a:rPr lang="pl-PL" sz="2400" dirty="0">
                <a:solidFill>
                  <a:srgbClr val="3F5F8D"/>
                </a:solidFill>
                <a:latin typeface="Source Sans Pro Light" panose="020B0403030403020204" pitchFamily="34" charset="-18"/>
              </a:rPr>
              <a:t>KTO TO JEST </a:t>
            </a:r>
            <a:r>
              <a:rPr lang="pl-PL" sz="2400" dirty="0">
                <a:solidFill>
                  <a:srgbClr val="3F5F8D"/>
                </a:solidFill>
                <a:latin typeface="Source Sans Pro Black" panose="020B0803030403020204" pitchFamily="34" charset="-18"/>
              </a:rPr>
              <a:t> PROMOTOR?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0" y="4520488"/>
            <a:ext cx="9144000" cy="1194512"/>
          </a:xfrm>
          <a:prstGeom prst="rect">
            <a:avLst/>
          </a:prstGeom>
          <a:gradFill flip="none" rotWithShape="1">
            <a:gsLst>
              <a:gs pos="6000">
                <a:srgbClr val="3F5F8D">
                  <a:shade val="30000"/>
                  <a:satMod val="115000"/>
                </a:srgbClr>
              </a:gs>
              <a:gs pos="88000">
                <a:srgbClr val="3F5F8D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720000" tIns="180000" rIns="720000" bIns="180000" rtlCol="0" anchor="ctr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l-PL" sz="1800" dirty="0">
                <a:latin typeface="Source Sans Pro" charset="-18"/>
              </a:rPr>
              <a:t>To  osoba fizyczna, która ukończyła 18 rok życia i chce wziąć udział w konkursie nagród.  Promuje i reklamuje Partnerów oraz kupuje usługi lub produkty Partnerów oraz wskazuje korzystne  rozwiązania reklamy dla Partnerów.</a:t>
            </a:r>
            <a:endParaRPr lang="pl-PL" sz="1800" dirty="0">
              <a:latin typeface="Source Sans Pro Light" panose="020B0403030403020204" pitchFamily="34" charset="-18"/>
            </a:endParaRPr>
          </a:p>
        </p:txBody>
      </p:sp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DAA28703-F246-2088-2B37-6AEFF9816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01" y="-215784"/>
            <a:ext cx="1727567" cy="17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0187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 txBox="1">
            <a:spLocks/>
          </p:cNvSpPr>
          <p:nvPr/>
        </p:nvSpPr>
        <p:spPr>
          <a:xfrm>
            <a:off x="0" y="1430000"/>
            <a:ext cx="9144000" cy="468000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3F5F8D"/>
            </a:solidFill>
          </a:ln>
        </p:spPr>
        <p:txBody>
          <a:bodyPr vert="horz" lIns="720000" tIns="36000" rIns="720000" bIns="3600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00"/>
              </a:lnSpc>
            </a:pPr>
            <a:r>
              <a:rPr lang="pl-PL" sz="2400" dirty="0">
                <a:solidFill>
                  <a:srgbClr val="3F5F8D"/>
                </a:solidFill>
                <a:latin typeface="Source Sans Pro Light" panose="020B0403030403020204" pitchFamily="34" charset="-18"/>
              </a:rPr>
              <a:t>KTO TO JEST </a:t>
            </a:r>
            <a:r>
              <a:rPr lang="pl-PL" sz="2400" dirty="0">
                <a:solidFill>
                  <a:srgbClr val="3F5F8D"/>
                </a:solidFill>
                <a:latin typeface="Source Sans Pro Black" panose="020B0803030403020204" pitchFamily="34" charset="-18"/>
              </a:rPr>
              <a:t> Koordynator Serwisu Reklamy?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0" y="4243490"/>
            <a:ext cx="9144000" cy="1748510"/>
          </a:xfrm>
          <a:prstGeom prst="rect">
            <a:avLst/>
          </a:prstGeom>
          <a:gradFill flip="none" rotWithShape="1">
            <a:gsLst>
              <a:gs pos="6000">
                <a:srgbClr val="3F5F8D">
                  <a:shade val="30000"/>
                  <a:satMod val="115000"/>
                </a:srgbClr>
              </a:gs>
              <a:gs pos="88000">
                <a:srgbClr val="3F5F8D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720000" tIns="180000" rIns="720000" bIns="180000" rtlCol="0" anchor="ctr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l-PL" sz="1800" dirty="0">
                <a:latin typeface="Source Sans Pro" charset="-18"/>
              </a:rPr>
              <a:t>To  Przedsiębiorca, który aktywnie buduje Społeczność w projekcie. Promuje i reklamuje Partnerów oraz pomaga zdobywać Partnerom nowych Klientów – Promotorów, którzy przysporzą dodatkowe źródła przychodów z wszystkich Partnerów uczestniczących w projekcie. Także buduje dla Partnera strukturę nowych Koordynatorów Reklamy, którzy będą promowali ofertę Partnera.</a:t>
            </a:r>
            <a:endParaRPr lang="pl-PL" sz="1800" dirty="0">
              <a:latin typeface="Source Sans Pro Light" panose="020B0403030403020204" pitchFamily="34" charset="-18"/>
            </a:endParaRPr>
          </a:p>
        </p:txBody>
      </p:sp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541E5D7B-D1B0-A667-43CA-E46A4F48F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831" y="800216"/>
            <a:ext cx="1727567" cy="17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0187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 txBox="1">
            <a:spLocks/>
          </p:cNvSpPr>
          <p:nvPr/>
        </p:nvSpPr>
        <p:spPr>
          <a:xfrm>
            <a:off x="-36000" y="414000"/>
            <a:ext cx="9216000" cy="468000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3F5F8D"/>
            </a:solidFill>
          </a:ln>
        </p:spPr>
        <p:txBody>
          <a:bodyPr vert="horz" lIns="720000" tIns="36000" rIns="720000" bIns="3600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00"/>
              </a:lnSpc>
            </a:pPr>
            <a:r>
              <a:rPr lang="pl-PL" sz="2400" dirty="0">
                <a:solidFill>
                  <a:srgbClr val="3F5F8D"/>
                </a:solidFill>
                <a:latin typeface="Source Sans Pro Light" panose="020B0403030403020204" pitchFamily="34" charset="-18"/>
              </a:rPr>
              <a:t>KTO TO JEST </a:t>
            </a:r>
            <a:r>
              <a:rPr lang="pl-PL" sz="2400" dirty="0">
                <a:solidFill>
                  <a:srgbClr val="3F5F8D"/>
                </a:solidFill>
                <a:latin typeface="Source Sans Pro Black" panose="020B0803030403020204" pitchFamily="34" charset="-18"/>
              </a:rPr>
              <a:t> MENADŻER REGIONALNY ?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0" y="3966490"/>
            <a:ext cx="9144000" cy="1748510"/>
          </a:xfrm>
          <a:prstGeom prst="rect">
            <a:avLst/>
          </a:prstGeom>
          <a:gradFill flip="none" rotWithShape="1">
            <a:gsLst>
              <a:gs pos="6000">
                <a:srgbClr val="3F5F8D">
                  <a:shade val="30000"/>
                  <a:satMod val="115000"/>
                </a:srgbClr>
              </a:gs>
              <a:gs pos="88000">
                <a:srgbClr val="3F5F8D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720000" tIns="180000" rIns="720000" bIns="180000" rtlCol="0" anchor="ctr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l-PL" sz="1800" dirty="0">
                <a:latin typeface="Source Sans Pro" charset="-18"/>
              </a:rPr>
              <a:t>To  Przedsiębiorca – Koordynator, który aktywnie buduje i organizuje sieć Promotorów i Koordynatorów  w projekcie.</a:t>
            </a:r>
            <a:br>
              <a:rPr lang="pl-PL" sz="1800" dirty="0">
                <a:latin typeface="Source Sans Pro" charset="-18"/>
              </a:rPr>
            </a:br>
            <a:r>
              <a:rPr lang="pl-PL" sz="1800" dirty="0">
                <a:latin typeface="Source Sans Pro" charset="-18"/>
              </a:rPr>
              <a:t>Pomaga zbudować nowych Partnerów oraz opiekuje się siecią Koordynatorów i Promotorów, w szczególności przekazując informację o korzyściach uczestnictwa w systemie oraz uzyskaniu korzyści z Planu Wynagrodzeń.</a:t>
            </a:r>
            <a:endParaRPr lang="pl-PL" sz="1800" dirty="0">
              <a:latin typeface="Source Sans Pro Light" panose="020B0403030403020204" pitchFamily="34" charset="-18"/>
            </a:endParaRPr>
          </a:p>
        </p:txBody>
      </p:sp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A3277E39-769C-C505-6528-89CE5BAA9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308" y="-167105"/>
            <a:ext cx="1727567" cy="17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0187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 txBox="1">
            <a:spLocks/>
          </p:cNvSpPr>
          <p:nvPr/>
        </p:nvSpPr>
        <p:spPr>
          <a:xfrm>
            <a:off x="-36000" y="414000"/>
            <a:ext cx="9216000" cy="4680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txBody>
          <a:bodyPr vert="horz" lIns="720000" tIns="0" rIns="72000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00"/>
              </a:lnSpc>
            </a:pPr>
            <a:r>
              <a:rPr lang="pl-PL" sz="2400" dirty="0">
                <a:solidFill>
                  <a:srgbClr val="3F5F8D"/>
                </a:solidFill>
                <a:latin typeface="Source Sans Pro Light" panose="020B0403030403020204" pitchFamily="34" charset="-18"/>
              </a:rPr>
              <a:t>KTO MOŻE ZOSTAĆ </a:t>
            </a:r>
            <a:r>
              <a:rPr lang="pl-PL" sz="2400" dirty="0">
                <a:solidFill>
                  <a:srgbClr val="3F5F8D"/>
                </a:solidFill>
                <a:latin typeface="Source Sans Pro Black" panose="020B0803030403020204" pitchFamily="34" charset="-18"/>
              </a:rPr>
              <a:t> Koordynatorem Serwisu Reklamy?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0" y="4569991"/>
            <a:ext cx="9144000" cy="808459"/>
          </a:xfrm>
          <a:prstGeom prst="rect">
            <a:avLst/>
          </a:prstGeom>
          <a:gradFill flip="none" rotWithShape="1">
            <a:gsLst>
              <a:gs pos="6000">
                <a:srgbClr val="3F5F8D">
                  <a:shade val="30000"/>
                  <a:satMod val="115000"/>
                </a:srgbClr>
              </a:gs>
              <a:gs pos="88000">
                <a:srgbClr val="3F5F8D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720000" tIns="126000" rIns="720000" bIns="126000" rtlCol="0" anchor="ctr">
            <a:spAutoFit/>
          </a:bodyPr>
          <a:lstStyle/>
          <a:p>
            <a:pPr algn="ctr"/>
            <a:r>
              <a:rPr lang="pl-PL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Source Sans Pro" panose="020B0503030403020204" pitchFamily="34" charset="-18"/>
              </a:rPr>
              <a:t>Każdy Promotor, który po spełnieniu dodatkowych warunków  oraz przeszkoleniu może  uzyskać certyfikat Koordynatora Reklamy.</a:t>
            </a:r>
          </a:p>
        </p:txBody>
      </p:sp>
      <p:pic>
        <p:nvPicPr>
          <p:cNvPr id="2" name="Obraz 1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20F8F21F-CF9C-F74D-D32E-FE83C755E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24" y="-679025"/>
            <a:ext cx="1727567" cy="17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8438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-36000" y="414000"/>
            <a:ext cx="9216000" cy="46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lIns="720000" tIns="0" rIns="72000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00"/>
              </a:lnSpc>
            </a:pPr>
            <a:r>
              <a:rPr lang="pl-PL" sz="2800" dirty="0">
                <a:solidFill>
                  <a:schemeClr val="accent1">
                    <a:lumMod val="50000"/>
                  </a:schemeClr>
                </a:solidFill>
                <a:latin typeface="Source Sans Pro Light" panose="020B0403030403020204" pitchFamily="34" charset="-18"/>
              </a:rPr>
              <a:t>ZADANIA </a:t>
            </a:r>
            <a:r>
              <a:rPr lang="pl-PL" sz="2800" dirty="0">
                <a:solidFill>
                  <a:schemeClr val="accent1">
                    <a:lumMod val="50000"/>
                  </a:schemeClr>
                </a:solidFill>
                <a:latin typeface="Source Sans Pro Black" panose="020B0803030403020204" pitchFamily="34" charset="-18"/>
              </a:rPr>
              <a:t>Koordynatora Serwisu Reklamy</a:t>
            </a:r>
            <a:endParaRPr lang="pl-PL" sz="2800" dirty="0">
              <a:solidFill>
                <a:schemeClr val="accent1">
                  <a:lumMod val="50000"/>
                </a:schemeClr>
              </a:solidFill>
              <a:latin typeface="League Gothic" panose="00000500000000000000" pitchFamily="50" charset="-18"/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0" y="4015993"/>
            <a:ext cx="9144000" cy="1362457"/>
          </a:xfrm>
          <a:prstGeom prst="rect">
            <a:avLst/>
          </a:prstGeom>
          <a:gradFill flip="none" rotWithShape="1">
            <a:gsLst>
              <a:gs pos="6000">
                <a:srgbClr val="3F5F8D">
                  <a:shade val="30000"/>
                  <a:satMod val="115000"/>
                  <a:alpha val="98000"/>
                </a:srgbClr>
              </a:gs>
              <a:gs pos="88000">
                <a:srgbClr val="3F5F8D">
                  <a:shade val="100000"/>
                  <a:satMod val="115000"/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720000" tIns="126000" rIns="720000" bIns="126000" rtlCol="0" anchor="b">
            <a:spAutoFit/>
          </a:bodyPr>
          <a:lstStyle/>
          <a:p>
            <a:pPr algn="ctr"/>
            <a:r>
              <a:rPr lang="pl-PL" sz="1800" dirty="0">
                <a:latin typeface="Source Sans Pro" panose="020B0503030403020204" pitchFamily="34" charset="-18"/>
              </a:rPr>
              <a:t>Pozyskiwanie i rejestracja nowych Partnerów i Promotorów, polecanie, opieka, pomoc w organizowaniu dodatkowych przychodów, nauka obsługi Biura Wirtualnego i wyjaśnienie Planu Wynagrodzeń oraz możliwości uzyskiwania zwrotów gotówki Cashback także dla Partnera.</a:t>
            </a:r>
          </a:p>
        </p:txBody>
      </p:sp>
      <p:pic>
        <p:nvPicPr>
          <p:cNvPr id="3" name="Obraz 2" descr="Obraz zawierający Grafika, zrzut ekranu, Czcionka, log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F106BCED-2079-5FFD-94A1-984F5383F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093" y="-215784"/>
            <a:ext cx="1727567" cy="17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8331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LOOPED_PLAYBACK" val="1"/>
</p:tagLst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735</Words>
  <Application>Microsoft Office PowerPoint</Application>
  <PresentationFormat>Pokaz na ekranie (16:10)</PresentationFormat>
  <Paragraphs>122</Paragraphs>
  <Slides>18</Slides>
  <Notes>17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League Gothic</vt:lpstr>
      <vt:lpstr>Source Sans Pro</vt:lpstr>
      <vt:lpstr>Source Sans Pro Black</vt:lpstr>
      <vt:lpstr>Source Sans Pro Light</vt:lpstr>
      <vt:lpstr>Tahoma</vt:lpstr>
      <vt:lpstr>Times New Roman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Udział bezpłatny w systemie Cashback</vt:lpstr>
      <vt:lpstr>ZADANIA Koordynatora Serwisu Reklamy Najważniejszy w Każdym Pakiecie Usług jest Koordynator Reklamy</vt:lpstr>
      <vt:lpstr>Prezentacja programu PowerPoint</vt:lpstr>
      <vt:lpstr>Prezentacja programu PowerPoint</vt:lpstr>
      <vt:lpstr>Sposób podziału prowizji uzyskanych od Partnerów za zrealizowany obrót Do podziału ⅔  = 100% uzyskanego Cashback. Cashback zwrot gotówki na dowolne konto dla własnej konsumpcji. 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Andrzej Samulski</dc:creator>
  <cp:lastModifiedBy>Dariusz Piwowraczyk</cp:lastModifiedBy>
  <cp:revision>890</cp:revision>
  <cp:lastPrinted>2023-08-17T12:47:40Z</cp:lastPrinted>
  <dcterms:created xsi:type="dcterms:W3CDTF">2014-01-25T16:12:29Z</dcterms:created>
  <dcterms:modified xsi:type="dcterms:W3CDTF">2025-05-10T08:43:58Z</dcterms:modified>
</cp:coreProperties>
</file>